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24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8E99-8F42-4A42-B3A9-053498CC40DB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8C55-8977-4583-8D98-E0B3CB0EC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4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8E99-8F42-4A42-B3A9-053498CC40DB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8C55-8977-4583-8D98-E0B3CB0EC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0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8E99-8F42-4A42-B3A9-053498CC40DB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8C55-8977-4583-8D98-E0B3CB0EC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5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8E99-8F42-4A42-B3A9-053498CC40DB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8C55-8977-4583-8D98-E0B3CB0EC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5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8E99-8F42-4A42-B3A9-053498CC40DB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8C55-8977-4583-8D98-E0B3CB0EC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7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8E99-8F42-4A42-B3A9-053498CC40DB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8C55-8977-4583-8D98-E0B3CB0EC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3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8E99-8F42-4A42-B3A9-053498CC40DB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8C55-8977-4583-8D98-E0B3CB0EC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1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8E99-8F42-4A42-B3A9-053498CC40DB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8C55-8977-4583-8D98-E0B3CB0EC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8E99-8F42-4A42-B3A9-053498CC40DB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8C55-8977-4583-8D98-E0B3CB0EC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6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8E99-8F42-4A42-B3A9-053498CC40DB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8C55-8977-4583-8D98-E0B3CB0EC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7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8E99-8F42-4A42-B3A9-053498CC40DB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8C55-8977-4583-8D98-E0B3CB0EC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4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F48E99-8F42-4A42-B3A9-053498CC40DB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8D8C55-8977-4583-8D98-E0B3CB0EC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E44014E-5328-12F9-BBBA-37E08E8A9DC7}"/>
              </a:ext>
            </a:extLst>
          </p:cNvPr>
          <p:cNvSpPr/>
          <p:nvPr/>
        </p:nvSpPr>
        <p:spPr>
          <a:xfrm>
            <a:off x="-19566" y="8974990"/>
            <a:ext cx="6871505" cy="186892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AF1101C7-7A19-68B7-7919-C9F4AB534A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6857076" cy="3857105"/>
          </a:xfrm>
          <a:prstGeom prst="rect">
            <a:avLst/>
          </a:prstGeom>
        </p:spPr>
      </p:pic>
      <p:sp>
        <p:nvSpPr>
          <p:cNvPr id="7" name="Прямоугольник с двумя скругленными соседними углами 13">
            <a:extLst>
              <a:ext uri="{FF2B5EF4-FFF2-40B4-BE49-F238E27FC236}">
                <a16:creationId xmlns:a16="http://schemas.microsoft.com/office/drawing/2014/main" id="{C35D5B1D-3E72-7E56-05C6-C1D763D8772D}"/>
              </a:ext>
            </a:extLst>
          </p:cNvPr>
          <p:cNvSpPr/>
          <p:nvPr/>
        </p:nvSpPr>
        <p:spPr>
          <a:xfrm>
            <a:off x="3538330" y="1661022"/>
            <a:ext cx="3305843" cy="1458383"/>
          </a:xfrm>
          <a:prstGeom prst="round2SameRect">
            <a:avLst>
              <a:gd name="adj1" fmla="val 422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8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557956F2-2B42-3780-D2E1-E70635F75EE2}"/>
              </a:ext>
            </a:extLst>
          </p:cNvPr>
          <p:cNvSpPr/>
          <p:nvPr/>
        </p:nvSpPr>
        <p:spPr>
          <a:xfrm>
            <a:off x="3522491" y="1800225"/>
            <a:ext cx="3329448" cy="2056881"/>
          </a:xfrm>
          <a:prstGeom prst="round2SameRect">
            <a:avLst>
              <a:gd name="adj1" fmla="val 832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 dirty="0"/>
          </a:p>
        </p:txBody>
      </p:sp>
      <p:pic>
        <p:nvPicPr>
          <p:cNvPr id="10" name="Рисунок 17">
            <a:extLst>
              <a:ext uri="{FF2B5EF4-FFF2-40B4-BE49-F238E27FC236}">
                <a16:creationId xmlns:a16="http://schemas.microsoft.com/office/drawing/2014/main" id="{97C7D6FA-F7C9-7258-BDAC-5D580D570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165" y="3146473"/>
            <a:ext cx="1401613" cy="71063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4FC52CF-A518-DFDF-33BC-FAEBF6C625CB}"/>
              </a:ext>
            </a:extLst>
          </p:cNvPr>
          <p:cNvSpPr txBox="1">
            <a:spLocks/>
          </p:cNvSpPr>
          <p:nvPr/>
        </p:nvSpPr>
        <p:spPr>
          <a:xfrm>
            <a:off x="196299" y="4104067"/>
            <a:ext cx="6226255" cy="611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ПРИГЛАШЕНИЕ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F162BF-FB02-AFF7-EA14-1AA34728548D}"/>
              </a:ext>
            </a:extLst>
          </p:cNvPr>
          <p:cNvCxnSpPr>
            <a:cxnSpLocks/>
          </p:cNvCxnSpPr>
          <p:nvPr/>
        </p:nvCxnSpPr>
        <p:spPr>
          <a:xfrm>
            <a:off x="3711603" y="2758476"/>
            <a:ext cx="2957262" cy="45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9">
            <a:extLst>
              <a:ext uri="{FF2B5EF4-FFF2-40B4-BE49-F238E27FC236}">
                <a16:creationId xmlns:a16="http://schemas.microsoft.com/office/drawing/2014/main" id="{076E6B35-2DE6-9B63-EC7C-7E78E9E3E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2654" y="103053"/>
            <a:ext cx="1099040" cy="363968"/>
          </a:xfrm>
          <a:prstGeom prst="rect">
            <a:avLst/>
          </a:prstGeom>
        </p:spPr>
      </p:pic>
      <p:sp>
        <p:nvSpPr>
          <p:cNvPr id="40" name="Прямоугольник с двумя скругленными соседними углами 13">
            <a:extLst>
              <a:ext uri="{FF2B5EF4-FFF2-40B4-BE49-F238E27FC236}">
                <a16:creationId xmlns:a16="http://schemas.microsoft.com/office/drawing/2014/main" id="{06913EF8-E197-0F65-10EB-30F27682CF26}"/>
              </a:ext>
            </a:extLst>
          </p:cNvPr>
          <p:cNvSpPr/>
          <p:nvPr/>
        </p:nvSpPr>
        <p:spPr>
          <a:xfrm>
            <a:off x="0" y="11007864"/>
            <a:ext cx="6871506" cy="1190629"/>
          </a:xfrm>
          <a:prstGeom prst="round2SameRect">
            <a:avLst>
              <a:gd name="adj1" fmla="val 422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pic>
        <p:nvPicPr>
          <p:cNvPr id="41" name="Рисунок 9">
            <a:extLst>
              <a:ext uri="{FF2B5EF4-FFF2-40B4-BE49-F238E27FC236}">
                <a16:creationId xmlns:a16="http://schemas.microsoft.com/office/drawing/2014/main" id="{7904F480-8DB8-0954-BA4E-A315AC287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142" y="11329669"/>
            <a:ext cx="1019774" cy="33771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063D80F-0B30-0869-D319-130D831CE6C3}"/>
              </a:ext>
            </a:extLst>
          </p:cNvPr>
          <p:cNvSpPr txBox="1"/>
          <p:nvPr/>
        </p:nvSpPr>
        <p:spPr>
          <a:xfrm>
            <a:off x="330116" y="2062817"/>
            <a:ext cx="68994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ИНФОРМАЦИЯ ПРЕДНАЗНАЧЕНА ДЛЯ СПЕЦИАЛИСТОВ ЗДРАВООХРАНЕНИЯ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5628C5-89B3-3E2B-6B3A-C3827290D126}"/>
              </a:ext>
            </a:extLst>
          </p:cNvPr>
          <p:cNvSpPr txBox="1"/>
          <p:nvPr/>
        </p:nvSpPr>
        <p:spPr>
          <a:xfrm>
            <a:off x="4882996" y="11229938"/>
            <a:ext cx="1861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Тел.: (495) 980 10 67</a:t>
            </a:r>
          </a:p>
          <a:p>
            <a:r>
              <a:rPr lang="ru-RU" sz="1400" dirty="0">
                <a:solidFill>
                  <a:schemeClr val="bg1"/>
                </a:solidFill>
              </a:rPr>
              <a:t>Факс: (495) 980 10 68</a:t>
            </a:r>
          </a:p>
          <a:p>
            <a:r>
              <a:rPr lang="en-US" sz="1400" dirty="0">
                <a:solidFill>
                  <a:schemeClr val="bg1"/>
                </a:solidFill>
              </a:rPr>
              <a:t>www.</a:t>
            </a:r>
            <a:r>
              <a:rPr lang="ru-RU" sz="1400" dirty="0" err="1">
                <a:solidFill>
                  <a:schemeClr val="bg1"/>
                </a:solidFill>
              </a:rPr>
              <a:t>безен.рф</a:t>
            </a:r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4A4E371-92FB-0A7D-B9DC-233FBF343E91}"/>
              </a:ext>
            </a:extLst>
          </p:cNvPr>
          <p:cNvGrpSpPr/>
          <p:nvPr/>
        </p:nvGrpSpPr>
        <p:grpSpPr>
          <a:xfrm>
            <a:off x="269445" y="4780427"/>
            <a:ext cx="6602061" cy="4566733"/>
            <a:chOff x="174545" y="7173720"/>
            <a:chExt cx="6661266" cy="4113181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3EA143A-21FE-2E2F-FE23-D18240EB3D50}"/>
                </a:ext>
              </a:extLst>
            </p:cNvPr>
            <p:cNvSpPr/>
            <p:nvPr/>
          </p:nvSpPr>
          <p:spPr>
            <a:xfrm>
              <a:off x="174545" y="7173720"/>
              <a:ext cx="6354556" cy="1586880"/>
            </a:xfrm>
            <a:prstGeom prst="roundRect">
              <a:avLst/>
            </a:prstGeom>
            <a:noFill/>
            <a:ln w="28575" cap="flat" cmpd="sng" algn="ctr">
              <a:solidFill>
                <a:srgbClr val="B35D9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576681A-DA8F-3AEC-8677-C20A55F27FF6}"/>
                </a:ext>
              </a:extLst>
            </p:cNvPr>
            <p:cNvSpPr/>
            <p:nvPr/>
          </p:nvSpPr>
          <p:spPr>
            <a:xfrm>
              <a:off x="174545" y="8252683"/>
              <a:ext cx="6391372" cy="2306842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B35D9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7" name="Graphic 36" descr="Flip calendar with solid fill">
              <a:extLst>
                <a:ext uri="{FF2B5EF4-FFF2-40B4-BE49-F238E27FC236}">
                  <a16:creationId xmlns:a16="http://schemas.microsoft.com/office/drawing/2014/main" id="{C69E6AB6-80F3-629F-F7CA-211C79755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9710" y="7257945"/>
              <a:ext cx="390219" cy="390219"/>
            </a:xfrm>
            <a:prstGeom prst="rect">
              <a:avLst/>
            </a:prstGeom>
          </p:spPr>
        </p:pic>
        <p:pic>
          <p:nvPicPr>
            <p:cNvPr id="38" name="Graphic 37" descr="Marker with solid fill">
              <a:extLst>
                <a:ext uri="{FF2B5EF4-FFF2-40B4-BE49-F238E27FC236}">
                  <a16:creationId xmlns:a16="http://schemas.microsoft.com/office/drawing/2014/main" id="{1575BBDE-3451-5C50-7E01-6A6CAEE0B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9710" y="7651932"/>
              <a:ext cx="390219" cy="39021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517F56-120B-8D50-A1A8-A07038B6A580}"/>
                </a:ext>
              </a:extLst>
            </p:cNvPr>
            <p:cNvSpPr txBox="1"/>
            <p:nvPr/>
          </p:nvSpPr>
          <p:spPr>
            <a:xfrm>
              <a:off x="846929" y="7288061"/>
              <a:ext cx="5988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/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35D97"/>
                  </a:solidFill>
                  <a:effectLst/>
                  <a:uLnTx/>
                  <a:uFillTx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Дата проведения: </a:t>
              </a:r>
              <a:r>
                <a:rPr lang="en-US" sz="1600" b="1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	</a:t>
              </a:r>
              <a:r>
                <a:rPr lang="ru-RU" sz="1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18 октября</a:t>
              </a:r>
              <a: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r>
                <a:rPr lang="ru-RU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2025 </a:t>
              </a:r>
              <a:endParaRPr lang="ru-RU" sz="16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8B2DEF-25A3-7667-7817-36DB82855251}"/>
                </a:ext>
              </a:extLst>
            </p:cNvPr>
            <p:cNvSpPr txBox="1"/>
            <p:nvPr/>
          </p:nvSpPr>
          <p:spPr>
            <a:xfrm>
              <a:off x="832875" y="7638965"/>
              <a:ext cx="59888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/>
              <a:r>
                <a:rPr lang="ru-RU" sz="1600" b="1" dirty="0">
                  <a:solidFill>
                    <a:srgbClr val="B35D97"/>
                  </a:solidFill>
                  <a:latin typeface="Calibri" panose="020F0502020204030204" pitchFamily="34" charset="0"/>
                </a:rPr>
                <a:t>Место проведения: </a:t>
              </a:r>
              <a:r>
                <a:rPr lang="en-US" sz="1600" b="1" dirty="0">
                  <a:solidFill>
                    <a:schemeClr val="accent1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	</a:t>
              </a:r>
              <a:r>
                <a:rPr lang="ru-RU" sz="1600" dirty="0"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 </a:t>
              </a:r>
              <a:r>
                <a:rPr lang="ru-RU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Отель “</a:t>
              </a:r>
              <a: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Волга Премиум”</a:t>
              </a:r>
              <a:endParaRPr lang="ru-RU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pPr marL="0" marR="0"/>
              <a: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				</a:t>
              </a:r>
              <a:r>
                <a:rPr lang="ru-RU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г. </a:t>
              </a:r>
              <a: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Чебоксары</a:t>
              </a:r>
              <a:r>
                <a:rPr lang="ru-RU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, ул. Ярославская ,</a:t>
              </a:r>
              <a: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23</a:t>
              </a:r>
              <a:endParaRPr lang="ru-RU" sz="16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pPr marL="0" marR="0"/>
              <a:r>
                <a:rPr lang="en-US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			</a:t>
              </a:r>
              <a:endParaRPr lang="ru-RU" sz="16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B81CA2-9281-0F16-1948-C308FE84A8EE}"/>
                </a:ext>
              </a:extLst>
            </p:cNvPr>
            <p:cNvSpPr txBox="1"/>
            <p:nvPr/>
          </p:nvSpPr>
          <p:spPr>
            <a:xfrm>
              <a:off x="846929" y="8559353"/>
              <a:ext cx="5988882" cy="272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/>
              <a:r>
                <a:rPr lang="ru-RU" sz="1600" b="1" dirty="0">
                  <a:solidFill>
                    <a:srgbClr val="B35D97"/>
                  </a:solidFill>
                  <a:latin typeface="Calibri" panose="020F0502020204030204" pitchFamily="34" charset="0"/>
                </a:rPr>
                <a:t>Программа:</a:t>
              </a:r>
            </a:p>
            <a:p>
              <a:pPr marL="0" marR="0"/>
              <a:r>
                <a:rPr lang="ru-RU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12</a:t>
              </a:r>
              <a: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:</a:t>
              </a:r>
              <a:r>
                <a:rPr lang="ru-RU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00–13:30 </a:t>
              </a:r>
              <a: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 </a:t>
              </a:r>
              <a:r>
                <a:rPr lang="ru-RU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 «Эстроген-дефицитные состояния у пациенток разных возрастов:обзор последних данных и алгоритмы принятия решений с позиции доказательной медицины»</a:t>
              </a:r>
              <a:endParaRPr lang="ru-RU" sz="16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pPr marL="0" marR="0"/>
              <a:r>
                <a:rPr lang="ru-RU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13:30–14:00 </a:t>
              </a:r>
              <a: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Кофе-брейк</a:t>
              </a:r>
              <a:endParaRPr lang="ru-RU" sz="16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pPr marL="0" marR="0"/>
              <a:r>
                <a:rPr lang="ru-RU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14:00–15:00  «Острые </a:t>
              </a:r>
              <a:r>
                <a:rPr lang="ru-RU" sz="160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рецидивирующие</a:t>
              </a:r>
              <a:r>
                <a:rPr lang="ru-RU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 инфекции женского репродуктивного тракта: лечебные стратегии в трендах 2025 г.»</a:t>
              </a:r>
            </a:p>
            <a:p>
              <a:pPr marL="0" marR="0"/>
              <a: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15:00-16:00  «Доброкачественная </a:t>
              </a:r>
              <a:r>
                <a:rPr lang="ru-RU" sz="1600" dirty="0" err="1">
                  <a:solidFill>
                    <a:srgbClr val="FF0000"/>
                  </a:solidFill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дисплазия</a:t>
              </a:r>
              <a: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 молочной железы»</a:t>
              </a:r>
            </a:p>
            <a:p>
              <a:pPr marL="0" marR="0"/>
              <a:r>
                <a:rPr lang="ru-RU" sz="16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17:00-19:00 Ужин в ресторане  «</a:t>
              </a:r>
              <a:r>
                <a:rPr lang="ru-RU" sz="160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Сувары</a:t>
              </a:r>
              <a:r>
                <a:rPr lang="ru-RU" sz="1600" dirty="0">
                  <a:solidFill>
                    <a:srgbClr val="FF0000"/>
                  </a:solidFill>
                  <a:latin typeface="Calibri" panose="020F0502020204030204" pitchFamily="34" charset="0"/>
                  <a:ea typeface="Aptos" panose="020B0004020202020204" pitchFamily="34" charset="0"/>
                  <a:cs typeface="Aptos" panose="020B0004020202020204" pitchFamily="34" charset="0"/>
                </a:rPr>
                <a:t>»</a:t>
              </a:r>
              <a:endParaRPr lang="ru-RU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pPr marL="0" marR="0"/>
              <a:endParaRPr lang="ru-RU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pPr marL="0" marR="0"/>
              <a:endParaRPr lang="ru-RU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endParaRPr>
            </a:p>
            <a:p>
              <a:pPr marL="0" marR="0"/>
              <a:endParaRPr lang="ru-RU" sz="1600" dirty="0">
                <a:solidFill>
                  <a:srgbClr val="FF0000"/>
                </a:solidFill>
              </a:endParaRPr>
            </a:p>
          </p:txBody>
        </p:sp>
        <p:pic>
          <p:nvPicPr>
            <p:cNvPr id="49" name="Graphic 48" descr="Checklist with solid fill">
              <a:extLst>
                <a:ext uri="{FF2B5EF4-FFF2-40B4-BE49-F238E27FC236}">
                  <a16:creationId xmlns:a16="http://schemas.microsoft.com/office/drawing/2014/main" id="{DD4B3920-06EF-728B-0B8D-C004F21D2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5614" y="8646201"/>
              <a:ext cx="457077" cy="457077"/>
            </a:xfrm>
            <a:prstGeom prst="rect">
              <a:avLst/>
            </a:prstGeom>
          </p:spPr>
        </p:pic>
      </p:grpSp>
      <p:sp>
        <p:nvSpPr>
          <p:cNvPr id="2" name="Объект 2">
            <a:extLst>
              <a:ext uri="{FF2B5EF4-FFF2-40B4-BE49-F238E27FC236}">
                <a16:creationId xmlns:a16="http://schemas.microsoft.com/office/drawing/2014/main" id="{99CA1DD7-554A-8E67-E0EB-7D3414BD990B}"/>
              </a:ext>
            </a:extLst>
          </p:cNvPr>
          <p:cNvSpPr txBox="1">
            <a:spLocks/>
          </p:cNvSpPr>
          <p:nvPr/>
        </p:nvSpPr>
        <p:spPr>
          <a:xfrm>
            <a:off x="163157" y="8150350"/>
            <a:ext cx="6505708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latin typeface="T3Font_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latin typeface="T3Font_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latin typeface="T3Font_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latin typeface="T3Font_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T3Font_0"/>
              </a:rPr>
              <a:t>Бондаренко Карина </a:t>
            </a:r>
            <a:r>
              <a:rPr lang="ru-RU" sz="1600" b="1" dirty="0" err="1">
                <a:latin typeface="T3Font_0"/>
              </a:rPr>
              <a:t>Рустамовна</a:t>
            </a:r>
            <a:r>
              <a:rPr lang="ru-RU" sz="1600" b="1" dirty="0">
                <a:latin typeface="T3Font_0"/>
              </a:rPr>
              <a:t>, </a:t>
            </a:r>
            <a:r>
              <a:rPr lang="ru-RU" sz="1600" i="1" dirty="0">
                <a:latin typeface="T3Font_0"/>
              </a:rPr>
              <a:t>д.м.н., акушер-гинеколог, автор проекта </a:t>
            </a:r>
            <a:r>
              <a:rPr lang="en-GB" sz="1600" i="1" dirty="0">
                <a:latin typeface="T3Font_0"/>
              </a:rPr>
              <a:t>«</a:t>
            </a:r>
            <a:r>
              <a:rPr lang="en-GB" sz="1600" i="1" dirty="0" err="1">
                <a:latin typeface="T3Font_0"/>
              </a:rPr>
              <a:t>Tru</a:t>
            </a:r>
            <a:r>
              <a:rPr lang="en-GB" sz="1600" i="1" dirty="0">
                <a:latin typeface="T3Font_0"/>
              </a:rPr>
              <a:t> Gyn»,2-</a:t>
            </a:r>
            <a:r>
              <a:rPr lang="ru-RU" sz="1600" i="1" dirty="0">
                <a:latin typeface="T3Font_0"/>
              </a:rPr>
              <a:t>х книг, более 100 </a:t>
            </a:r>
            <a:r>
              <a:rPr lang="ru-RU" sz="1600" i="1" dirty="0" err="1">
                <a:latin typeface="T3Font_0"/>
              </a:rPr>
              <a:t>публикаци</a:t>
            </a:r>
            <a:r>
              <a:rPr lang="ru-RU" sz="1600" i="1" dirty="0">
                <a:latin typeface="T3Font_0"/>
              </a:rPr>
              <a:t> и </a:t>
            </a:r>
            <a:r>
              <a:rPr lang="ru-RU" sz="1600" i="1" dirty="0" err="1">
                <a:latin typeface="T3Font_0"/>
              </a:rPr>
              <a:t>5-ти</a:t>
            </a:r>
            <a:r>
              <a:rPr lang="ru-RU" sz="1600" i="1" dirty="0">
                <a:latin typeface="T3Font_0"/>
              </a:rPr>
              <a:t> патентов.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T3Font_0"/>
              </a:rPr>
              <a:t>Горбунов Михаил Владимирович, </a:t>
            </a:r>
            <a:r>
              <a:rPr lang="ru-RU" sz="1600" dirty="0">
                <a:latin typeface="T3Font_0"/>
              </a:rPr>
              <a:t>врач </a:t>
            </a:r>
            <a:r>
              <a:rPr lang="ru-RU" sz="1600" dirty="0" err="1">
                <a:latin typeface="T3Font_0"/>
              </a:rPr>
              <a:t>онколог-мамоло</a:t>
            </a:r>
            <a:r>
              <a:rPr lang="ru-RU" sz="1600" dirty="0">
                <a:latin typeface="T3Font_0"/>
              </a:rPr>
              <a:t>, врач-рентгенолог, врач МРТ, призер Всероссийской премии </a:t>
            </a:r>
            <a:r>
              <a:rPr lang="ru-RU" sz="1600" dirty="0" err="1">
                <a:latin typeface="T3Font_0"/>
              </a:rPr>
              <a:t>ПроДокторов</a:t>
            </a:r>
            <a:r>
              <a:rPr lang="ru-RU" sz="1600" dirty="0">
                <a:latin typeface="T3Font_0"/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600" dirty="0">
              <a:latin typeface="T3Font_0"/>
            </a:endParaRPr>
          </a:p>
        </p:txBody>
      </p:sp>
      <p:grpSp>
        <p:nvGrpSpPr>
          <p:cNvPr id="65" name="Рисунок 29">
            <a:extLst>
              <a:ext uri="{FF2B5EF4-FFF2-40B4-BE49-F238E27FC236}">
                <a16:creationId xmlns:a16="http://schemas.microsoft.com/office/drawing/2014/main" id="{C5DB4F33-020A-14E0-6267-47DDECC884F0}"/>
              </a:ext>
            </a:extLst>
          </p:cNvPr>
          <p:cNvGrpSpPr/>
          <p:nvPr/>
        </p:nvGrpSpPr>
        <p:grpSpPr>
          <a:xfrm>
            <a:off x="4089630" y="3584650"/>
            <a:ext cx="2120957" cy="220716"/>
            <a:chOff x="8934455" y="4057244"/>
            <a:chExt cx="1192502" cy="152410"/>
          </a:xfrm>
          <a:solidFill>
            <a:srgbClr val="9B9B9B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D950CF7-BEAC-CD81-B331-6BFAB80A7AC9}"/>
                </a:ext>
              </a:extLst>
            </p:cNvPr>
            <p:cNvSpPr/>
            <p:nvPr/>
          </p:nvSpPr>
          <p:spPr>
            <a:xfrm>
              <a:off x="8935483" y="4167156"/>
              <a:ext cx="26816" cy="33116"/>
            </a:xfrm>
            <a:custGeom>
              <a:avLst/>
              <a:gdLst>
                <a:gd name="connsiteX0" fmla="*/ 0 w 26816"/>
                <a:gd name="connsiteY0" fmla="*/ 33116 h 33116"/>
                <a:gd name="connsiteX1" fmla="*/ 0 w 26816"/>
                <a:gd name="connsiteY1" fmla="*/ 0 h 33116"/>
                <a:gd name="connsiteX2" fmla="*/ 26816 w 26816"/>
                <a:gd name="connsiteY2" fmla="*/ 0 h 33116"/>
                <a:gd name="connsiteX3" fmla="*/ 26816 w 26816"/>
                <a:gd name="connsiteY3" fmla="*/ 33116 h 33116"/>
                <a:gd name="connsiteX4" fmla="*/ 23494 w 26816"/>
                <a:gd name="connsiteY4" fmla="*/ 33116 h 33116"/>
                <a:gd name="connsiteX5" fmla="*/ 23494 w 26816"/>
                <a:gd name="connsiteY5" fmla="*/ 2050 h 33116"/>
                <a:gd name="connsiteX6" fmla="*/ 24364 w 26816"/>
                <a:gd name="connsiteY6" fmla="*/ 2996 h 33116"/>
                <a:gd name="connsiteX7" fmla="*/ 2452 w 26816"/>
                <a:gd name="connsiteY7" fmla="*/ 2996 h 33116"/>
                <a:gd name="connsiteX8" fmla="*/ 3322 w 26816"/>
                <a:gd name="connsiteY8" fmla="*/ 2050 h 33116"/>
                <a:gd name="connsiteX9" fmla="*/ 3322 w 26816"/>
                <a:gd name="connsiteY9" fmla="*/ 33116 h 33116"/>
                <a:gd name="connsiteX10" fmla="*/ 0 w 26816"/>
                <a:gd name="connsiteY10" fmla="*/ 33116 h 3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16" h="33116">
                  <a:moveTo>
                    <a:pt x="0" y="33116"/>
                  </a:moveTo>
                  <a:lnTo>
                    <a:pt x="0" y="0"/>
                  </a:lnTo>
                  <a:lnTo>
                    <a:pt x="26816" y="0"/>
                  </a:lnTo>
                  <a:lnTo>
                    <a:pt x="26816" y="33116"/>
                  </a:lnTo>
                  <a:lnTo>
                    <a:pt x="23494" y="33116"/>
                  </a:lnTo>
                  <a:lnTo>
                    <a:pt x="23494" y="2050"/>
                  </a:lnTo>
                  <a:lnTo>
                    <a:pt x="24364" y="2996"/>
                  </a:lnTo>
                  <a:lnTo>
                    <a:pt x="2452" y="2996"/>
                  </a:lnTo>
                  <a:lnTo>
                    <a:pt x="3322" y="2050"/>
                  </a:lnTo>
                  <a:lnTo>
                    <a:pt x="3322" y="33116"/>
                  </a:lnTo>
                  <a:lnTo>
                    <a:pt x="0" y="33116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BF4DC3C-FD48-6258-0812-2D84A53CFF31}"/>
                </a:ext>
              </a:extLst>
            </p:cNvPr>
            <p:cNvSpPr/>
            <p:nvPr/>
          </p:nvSpPr>
          <p:spPr>
            <a:xfrm>
              <a:off x="8971396" y="4175278"/>
              <a:ext cx="24285" cy="34298"/>
            </a:xfrm>
            <a:custGeom>
              <a:avLst/>
              <a:gdLst>
                <a:gd name="connsiteX0" fmla="*/ 0 w 24285"/>
                <a:gd name="connsiteY0" fmla="*/ 34220 h 34298"/>
                <a:gd name="connsiteX1" fmla="*/ 0 w 24285"/>
                <a:gd name="connsiteY1" fmla="*/ 237 h 34298"/>
                <a:gd name="connsiteX2" fmla="*/ 3085 w 24285"/>
                <a:gd name="connsiteY2" fmla="*/ 237 h 34298"/>
                <a:gd name="connsiteX3" fmla="*/ 3085 w 24285"/>
                <a:gd name="connsiteY3" fmla="*/ 7727 h 34298"/>
                <a:gd name="connsiteX4" fmla="*/ 2769 w 24285"/>
                <a:gd name="connsiteY4" fmla="*/ 12694 h 34298"/>
                <a:gd name="connsiteX5" fmla="*/ 3243 w 24285"/>
                <a:gd name="connsiteY5" fmla="*/ 17740 h 34298"/>
                <a:gd name="connsiteX6" fmla="*/ 3243 w 24285"/>
                <a:gd name="connsiteY6" fmla="*/ 34299 h 34298"/>
                <a:gd name="connsiteX7" fmla="*/ 0 w 24285"/>
                <a:gd name="connsiteY7" fmla="*/ 34299 h 34298"/>
                <a:gd name="connsiteX8" fmla="*/ 0 w 24285"/>
                <a:gd name="connsiteY8" fmla="*/ 34220 h 34298"/>
                <a:gd name="connsiteX9" fmla="*/ 12340 w 24285"/>
                <a:gd name="connsiteY9" fmla="*/ 25310 h 34298"/>
                <a:gd name="connsiteX10" fmla="*/ 6724 w 24285"/>
                <a:gd name="connsiteY10" fmla="*/ 23812 h 34298"/>
                <a:gd name="connsiteX11" fmla="*/ 2769 w 24285"/>
                <a:gd name="connsiteY11" fmla="*/ 19475 h 34298"/>
                <a:gd name="connsiteX12" fmla="*/ 1266 w 24285"/>
                <a:gd name="connsiteY12" fmla="*/ 12615 h 34298"/>
                <a:gd name="connsiteX13" fmla="*/ 2690 w 24285"/>
                <a:gd name="connsiteY13" fmla="*/ 5756 h 34298"/>
                <a:gd name="connsiteX14" fmla="*/ 6645 w 24285"/>
                <a:gd name="connsiteY14" fmla="*/ 1498 h 34298"/>
                <a:gd name="connsiteX15" fmla="*/ 12261 w 24285"/>
                <a:gd name="connsiteY15" fmla="*/ 0 h 34298"/>
                <a:gd name="connsiteX16" fmla="*/ 18431 w 24285"/>
                <a:gd name="connsiteY16" fmla="*/ 1577 h 34298"/>
                <a:gd name="connsiteX17" fmla="*/ 22703 w 24285"/>
                <a:gd name="connsiteY17" fmla="*/ 5992 h 34298"/>
                <a:gd name="connsiteX18" fmla="*/ 24285 w 24285"/>
                <a:gd name="connsiteY18" fmla="*/ 12615 h 34298"/>
                <a:gd name="connsiteX19" fmla="*/ 22703 w 24285"/>
                <a:gd name="connsiteY19" fmla="*/ 19238 h 34298"/>
                <a:gd name="connsiteX20" fmla="*/ 18431 w 24285"/>
                <a:gd name="connsiteY20" fmla="*/ 23654 h 34298"/>
                <a:gd name="connsiteX21" fmla="*/ 12261 w 24285"/>
                <a:gd name="connsiteY21" fmla="*/ 25231 h 34298"/>
                <a:gd name="connsiteX22" fmla="*/ 12340 w 24285"/>
                <a:gd name="connsiteY22" fmla="*/ 25310 h 34298"/>
                <a:gd name="connsiteX23" fmla="*/ 12103 w 24285"/>
                <a:gd name="connsiteY23" fmla="*/ 22313 h 34298"/>
                <a:gd name="connsiteX24" fmla="*/ 16691 w 24285"/>
                <a:gd name="connsiteY24" fmla="*/ 21131 h 34298"/>
                <a:gd name="connsiteX25" fmla="*/ 19855 w 24285"/>
                <a:gd name="connsiteY25" fmla="*/ 17740 h 34298"/>
                <a:gd name="connsiteX26" fmla="*/ 21042 w 24285"/>
                <a:gd name="connsiteY26" fmla="*/ 12694 h 34298"/>
                <a:gd name="connsiteX27" fmla="*/ 19855 w 24285"/>
                <a:gd name="connsiteY27" fmla="*/ 7648 h 34298"/>
                <a:gd name="connsiteX28" fmla="*/ 16691 w 24285"/>
                <a:gd name="connsiteY28" fmla="*/ 4258 h 34298"/>
                <a:gd name="connsiteX29" fmla="*/ 12103 w 24285"/>
                <a:gd name="connsiteY29" fmla="*/ 2996 h 34298"/>
                <a:gd name="connsiteX30" fmla="*/ 7515 w 24285"/>
                <a:gd name="connsiteY30" fmla="*/ 4258 h 34298"/>
                <a:gd name="connsiteX31" fmla="*/ 4351 w 24285"/>
                <a:gd name="connsiteY31" fmla="*/ 7648 h 34298"/>
                <a:gd name="connsiteX32" fmla="*/ 3164 w 24285"/>
                <a:gd name="connsiteY32" fmla="*/ 12694 h 34298"/>
                <a:gd name="connsiteX33" fmla="*/ 4351 w 24285"/>
                <a:gd name="connsiteY33" fmla="*/ 17740 h 34298"/>
                <a:gd name="connsiteX34" fmla="*/ 7515 w 24285"/>
                <a:gd name="connsiteY34" fmla="*/ 21131 h 34298"/>
                <a:gd name="connsiteX35" fmla="*/ 12103 w 24285"/>
                <a:gd name="connsiteY35" fmla="*/ 22313 h 3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285" h="34298">
                  <a:moveTo>
                    <a:pt x="0" y="34220"/>
                  </a:moveTo>
                  <a:lnTo>
                    <a:pt x="0" y="237"/>
                  </a:lnTo>
                  <a:lnTo>
                    <a:pt x="3085" y="237"/>
                  </a:lnTo>
                  <a:lnTo>
                    <a:pt x="3085" y="7727"/>
                  </a:lnTo>
                  <a:lnTo>
                    <a:pt x="2769" y="12694"/>
                  </a:lnTo>
                  <a:lnTo>
                    <a:pt x="3243" y="17740"/>
                  </a:lnTo>
                  <a:lnTo>
                    <a:pt x="3243" y="34299"/>
                  </a:lnTo>
                  <a:lnTo>
                    <a:pt x="0" y="34299"/>
                  </a:lnTo>
                  <a:lnTo>
                    <a:pt x="0" y="34220"/>
                  </a:lnTo>
                  <a:close/>
                  <a:moveTo>
                    <a:pt x="12340" y="25310"/>
                  </a:moveTo>
                  <a:cubicBezTo>
                    <a:pt x="10284" y="25310"/>
                    <a:pt x="8385" y="24837"/>
                    <a:pt x="6724" y="23812"/>
                  </a:cubicBezTo>
                  <a:cubicBezTo>
                    <a:pt x="5063" y="22787"/>
                    <a:pt x="3718" y="21368"/>
                    <a:pt x="2769" y="19475"/>
                  </a:cubicBezTo>
                  <a:cubicBezTo>
                    <a:pt x="1819" y="17583"/>
                    <a:pt x="1266" y="15296"/>
                    <a:pt x="1266" y="12615"/>
                  </a:cubicBezTo>
                  <a:cubicBezTo>
                    <a:pt x="1266" y="9935"/>
                    <a:pt x="1740" y="7648"/>
                    <a:pt x="2690" y="5756"/>
                  </a:cubicBezTo>
                  <a:cubicBezTo>
                    <a:pt x="3639" y="3863"/>
                    <a:pt x="4984" y="2444"/>
                    <a:pt x="6645" y="1498"/>
                  </a:cubicBezTo>
                  <a:cubicBezTo>
                    <a:pt x="8306" y="552"/>
                    <a:pt x="10204" y="0"/>
                    <a:pt x="12261" y="0"/>
                  </a:cubicBezTo>
                  <a:cubicBezTo>
                    <a:pt x="14555" y="0"/>
                    <a:pt x="16612" y="552"/>
                    <a:pt x="18431" y="1577"/>
                  </a:cubicBezTo>
                  <a:cubicBezTo>
                    <a:pt x="20251" y="2602"/>
                    <a:pt x="21675" y="4100"/>
                    <a:pt x="22703" y="5992"/>
                  </a:cubicBezTo>
                  <a:cubicBezTo>
                    <a:pt x="23731" y="7885"/>
                    <a:pt x="24285" y="10092"/>
                    <a:pt x="24285" y="12615"/>
                  </a:cubicBezTo>
                  <a:cubicBezTo>
                    <a:pt x="24285" y="15139"/>
                    <a:pt x="23731" y="17346"/>
                    <a:pt x="22703" y="19238"/>
                  </a:cubicBezTo>
                  <a:cubicBezTo>
                    <a:pt x="21675" y="21131"/>
                    <a:pt x="20251" y="22629"/>
                    <a:pt x="18431" y="23654"/>
                  </a:cubicBezTo>
                  <a:cubicBezTo>
                    <a:pt x="16612" y="24758"/>
                    <a:pt x="14555" y="25231"/>
                    <a:pt x="12261" y="25231"/>
                  </a:cubicBezTo>
                  <a:lnTo>
                    <a:pt x="12340" y="25310"/>
                  </a:lnTo>
                  <a:close/>
                  <a:moveTo>
                    <a:pt x="12103" y="22313"/>
                  </a:moveTo>
                  <a:cubicBezTo>
                    <a:pt x="13843" y="22313"/>
                    <a:pt x="15346" y="21919"/>
                    <a:pt x="16691" y="21131"/>
                  </a:cubicBezTo>
                  <a:cubicBezTo>
                    <a:pt x="18036" y="20343"/>
                    <a:pt x="19064" y="19160"/>
                    <a:pt x="19855" y="17740"/>
                  </a:cubicBezTo>
                  <a:cubicBezTo>
                    <a:pt x="20646" y="16243"/>
                    <a:pt x="21042" y="14587"/>
                    <a:pt x="21042" y="12694"/>
                  </a:cubicBezTo>
                  <a:cubicBezTo>
                    <a:pt x="21042" y="10802"/>
                    <a:pt x="20646" y="9067"/>
                    <a:pt x="19855" y="7648"/>
                  </a:cubicBezTo>
                  <a:cubicBezTo>
                    <a:pt x="19064" y="6229"/>
                    <a:pt x="18036" y="5046"/>
                    <a:pt x="16691" y="4258"/>
                  </a:cubicBezTo>
                  <a:cubicBezTo>
                    <a:pt x="15346" y="3469"/>
                    <a:pt x="13843" y="2996"/>
                    <a:pt x="12103" y="2996"/>
                  </a:cubicBezTo>
                  <a:cubicBezTo>
                    <a:pt x="10363" y="2996"/>
                    <a:pt x="8860" y="3391"/>
                    <a:pt x="7515" y="4258"/>
                  </a:cubicBezTo>
                  <a:cubicBezTo>
                    <a:pt x="6170" y="5046"/>
                    <a:pt x="5142" y="6229"/>
                    <a:pt x="4351" y="7648"/>
                  </a:cubicBezTo>
                  <a:cubicBezTo>
                    <a:pt x="3560" y="9067"/>
                    <a:pt x="3164" y="10802"/>
                    <a:pt x="3164" y="12694"/>
                  </a:cubicBezTo>
                  <a:cubicBezTo>
                    <a:pt x="3164" y="14587"/>
                    <a:pt x="3560" y="16321"/>
                    <a:pt x="4351" y="17740"/>
                  </a:cubicBezTo>
                  <a:cubicBezTo>
                    <a:pt x="5142" y="19238"/>
                    <a:pt x="6170" y="20343"/>
                    <a:pt x="7515" y="21131"/>
                  </a:cubicBezTo>
                  <a:cubicBezTo>
                    <a:pt x="8860" y="21919"/>
                    <a:pt x="10363" y="22313"/>
                    <a:pt x="12103" y="22313"/>
                  </a:cubicBez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5921F1A-6779-8743-3D0C-04E9E6C0371A}"/>
                </a:ext>
              </a:extLst>
            </p:cNvPr>
            <p:cNvSpPr/>
            <p:nvPr/>
          </p:nvSpPr>
          <p:spPr>
            <a:xfrm>
              <a:off x="9001615" y="4175435"/>
              <a:ext cx="22148" cy="24836"/>
            </a:xfrm>
            <a:custGeom>
              <a:avLst/>
              <a:gdLst>
                <a:gd name="connsiteX0" fmla="*/ 79 w 22148"/>
                <a:gd name="connsiteY0" fmla="*/ 24837 h 24836"/>
                <a:gd name="connsiteX1" fmla="*/ 79 w 22148"/>
                <a:gd name="connsiteY1" fmla="*/ 0 h 24836"/>
                <a:gd name="connsiteX2" fmla="*/ 3322 w 22148"/>
                <a:gd name="connsiteY2" fmla="*/ 0 h 24836"/>
                <a:gd name="connsiteX3" fmla="*/ 3322 w 22148"/>
                <a:gd name="connsiteY3" fmla="*/ 19712 h 24836"/>
                <a:gd name="connsiteX4" fmla="*/ 19301 w 22148"/>
                <a:gd name="connsiteY4" fmla="*/ 0 h 24836"/>
                <a:gd name="connsiteX5" fmla="*/ 22149 w 22148"/>
                <a:gd name="connsiteY5" fmla="*/ 0 h 24836"/>
                <a:gd name="connsiteX6" fmla="*/ 22149 w 22148"/>
                <a:gd name="connsiteY6" fmla="*/ 24837 h 24836"/>
                <a:gd name="connsiteX7" fmla="*/ 18906 w 22148"/>
                <a:gd name="connsiteY7" fmla="*/ 24837 h 24836"/>
                <a:gd name="connsiteX8" fmla="*/ 18906 w 22148"/>
                <a:gd name="connsiteY8" fmla="*/ 5046 h 24836"/>
                <a:gd name="connsiteX9" fmla="*/ 2927 w 22148"/>
                <a:gd name="connsiteY9" fmla="*/ 24837 h 24836"/>
                <a:gd name="connsiteX10" fmla="*/ 0 w 22148"/>
                <a:gd name="connsiteY10" fmla="*/ 24837 h 24836"/>
                <a:gd name="connsiteX11" fmla="*/ 79 w 22148"/>
                <a:gd name="connsiteY11" fmla="*/ 24837 h 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48" h="24836">
                  <a:moveTo>
                    <a:pt x="79" y="24837"/>
                  </a:moveTo>
                  <a:lnTo>
                    <a:pt x="79" y="0"/>
                  </a:lnTo>
                  <a:lnTo>
                    <a:pt x="3322" y="0"/>
                  </a:lnTo>
                  <a:lnTo>
                    <a:pt x="3322" y="19712"/>
                  </a:lnTo>
                  <a:lnTo>
                    <a:pt x="19301" y="0"/>
                  </a:lnTo>
                  <a:lnTo>
                    <a:pt x="22149" y="0"/>
                  </a:lnTo>
                  <a:lnTo>
                    <a:pt x="22149" y="24837"/>
                  </a:lnTo>
                  <a:lnTo>
                    <a:pt x="18906" y="24837"/>
                  </a:lnTo>
                  <a:lnTo>
                    <a:pt x="18906" y="5046"/>
                  </a:lnTo>
                  <a:lnTo>
                    <a:pt x="2927" y="24837"/>
                  </a:lnTo>
                  <a:lnTo>
                    <a:pt x="0" y="24837"/>
                  </a:lnTo>
                  <a:lnTo>
                    <a:pt x="79" y="24837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3B9C623-FFA8-4979-22EF-2DAE95765B67}"/>
                </a:ext>
              </a:extLst>
            </p:cNvPr>
            <p:cNvSpPr/>
            <p:nvPr/>
          </p:nvSpPr>
          <p:spPr>
            <a:xfrm>
              <a:off x="9043223" y="4175435"/>
              <a:ext cx="21596" cy="24836"/>
            </a:xfrm>
            <a:custGeom>
              <a:avLst/>
              <a:gdLst>
                <a:gd name="connsiteX0" fmla="*/ 0 w 21596"/>
                <a:gd name="connsiteY0" fmla="*/ 24837 h 24836"/>
                <a:gd name="connsiteX1" fmla="*/ 0 w 21596"/>
                <a:gd name="connsiteY1" fmla="*/ 0 h 24836"/>
                <a:gd name="connsiteX2" fmla="*/ 3243 w 21596"/>
                <a:gd name="connsiteY2" fmla="*/ 0 h 24836"/>
                <a:gd name="connsiteX3" fmla="*/ 3243 w 21596"/>
                <a:gd name="connsiteY3" fmla="*/ 10960 h 24836"/>
                <a:gd name="connsiteX4" fmla="*/ 18353 w 21596"/>
                <a:gd name="connsiteY4" fmla="*/ 10960 h 24836"/>
                <a:gd name="connsiteX5" fmla="*/ 18353 w 21596"/>
                <a:gd name="connsiteY5" fmla="*/ 0 h 24836"/>
                <a:gd name="connsiteX6" fmla="*/ 21596 w 21596"/>
                <a:gd name="connsiteY6" fmla="*/ 0 h 24836"/>
                <a:gd name="connsiteX7" fmla="*/ 21596 w 21596"/>
                <a:gd name="connsiteY7" fmla="*/ 24837 h 24836"/>
                <a:gd name="connsiteX8" fmla="*/ 18353 w 21596"/>
                <a:gd name="connsiteY8" fmla="*/ 24837 h 24836"/>
                <a:gd name="connsiteX9" fmla="*/ 18353 w 21596"/>
                <a:gd name="connsiteY9" fmla="*/ 13877 h 24836"/>
                <a:gd name="connsiteX10" fmla="*/ 3243 w 21596"/>
                <a:gd name="connsiteY10" fmla="*/ 13877 h 24836"/>
                <a:gd name="connsiteX11" fmla="*/ 3243 w 21596"/>
                <a:gd name="connsiteY11" fmla="*/ 24837 h 24836"/>
                <a:gd name="connsiteX12" fmla="*/ 0 w 21596"/>
                <a:gd name="connsiteY12" fmla="*/ 24837 h 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96" h="24836">
                  <a:moveTo>
                    <a:pt x="0" y="24837"/>
                  </a:moveTo>
                  <a:lnTo>
                    <a:pt x="0" y="0"/>
                  </a:lnTo>
                  <a:lnTo>
                    <a:pt x="3243" y="0"/>
                  </a:lnTo>
                  <a:lnTo>
                    <a:pt x="3243" y="10960"/>
                  </a:lnTo>
                  <a:lnTo>
                    <a:pt x="18353" y="10960"/>
                  </a:lnTo>
                  <a:lnTo>
                    <a:pt x="18353" y="0"/>
                  </a:lnTo>
                  <a:lnTo>
                    <a:pt x="21596" y="0"/>
                  </a:lnTo>
                  <a:lnTo>
                    <a:pt x="21596" y="24837"/>
                  </a:lnTo>
                  <a:lnTo>
                    <a:pt x="18353" y="24837"/>
                  </a:lnTo>
                  <a:lnTo>
                    <a:pt x="18353" y="13877"/>
                  </a:lnTo>
                  <a:lnTo>
                    <a:pt x="3243" y="13877"/>
                  </a:lnTo>
                  <a:lnTo>
                    <a:pt x="3243" y="24837"/>
                  </a:lnTo>
                  <a:lnTo>
                    <a:pt x="0" y="24837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F0055C9-5656-B495-5D43-7E5B1B504F99}"/>
                </a:ext>
              </a:extLst>
            </p:cNvPr>
            <p:cNvSpPr/>
            <p:nvPr/>
          </p:nvSpPr>
          <p:spPr>
            <a:xfrm>
              <a:off x="9070751" y="4175120"/>
              <a:ext cx="23335" cy="25388"/>
            </a:xfrm>
            <a:custGeom>
              <a:avLst/>
              <a:gdLst>
                <a:gd name="connsiteX0" fmla="*/ 12578 w 23335"/>
                <a:gd name="connsiteY0" fmla="*/ 25388 h 25388"/>
                <a:gd name="connsiteX1" fmla="*/ 6012 w 23335"/>
                <a:gd name="connsiteY1" fmla="*/ 23733 h 25388"/>
                <a:gd name="connsiteX2" fmla="*/ 1582 w 23335"/>
                <a:gd name="connsiteY2" fmla="*/ 19238 h 25388"/>
                <a:gd name="connsiteX3" fmla="*/ 0 w 23335"/>
                <a:gd name="connsiteY3" fmla="*/ 12695 h 25388"/>
                <a:gd name="connsiteX4" fmla="*/ 1503 w 23335"/>
                <a:gd name="connsiteY4" fmla="*/ 6150 h 25388"/>
                <a:gd name="connsiteX5" fmla="*/ 5696 w 23335"/>
                <a:gd name="connsiteY5" fmla="*/ 1656 h 25388"/>
                <a:gd name="connsiteX6" fmla="*/ 11708 w 23335"/>
                <a:gd name="connsiteY6" fmla="*/ 0 h 25388"/>
                <a:gd name="connsiteX7" fmla="*/ 17720 w 23335"/>
                <a:gd name="connsiteY7" fmla="*/ 1577 h 25388"/>
                <a:gd name="connsiteX8" fmla="*/ 21833 w 23335"/>
                <a:gd name="connsiteY8" fmla="*/ 5992 h 25388"/>
                <a:gd name="connsiteX9" fmla="*/ 23336 w 23335"/>
                <a:gd name="connsiteY9" fmla="*/ 12615 h 25388"/>
                <a:gd name="connsiteX10" fmla="*/ 23336 w 23335"/>
                <a:gd name="connsiteY10" fmla="*/ 13089 h 25388"/>
                <a:gd name="connsiteX11" fmla="*/ 23336 w 23335"/>
                <a:gd name="connsiteY11" fmla="*/ 13640 h 25388"/>
                <a:gd name="connsiteX12" fmla="*/ 2531 w 23335"/>
                <a:gd name="connsiteY12" fmla="*/ 13640 h 25388"/>
                <a:gd name="connsiteX13" fmla="*/ 2531 w 23335"/>
                <a:gd name="connsiteY13" fmla="*/ 11117 h 25388"/>
                <a:gd name="connsiteX14" fmla="*/ 21595 w 23335"/>
                <a:gd name="connsiteY14" fmla="*/ 11117 h 25388"/>
                <a:gd name="connsiteX15" fmla="*/ 20330 w 23335"/>
                <a:gd name="connsiteY15" fmla="*/ 12142 h 25388"/>
                <a:gd name="connsiteX16" fmla="*/ 19223 w 23335"/>
                <a:gd name="connsiteY16" fmla="*/ 7333 h 25388"/>
                <a:gd name="connsiteX17" fmla="*/ 16217 w 23335"/>
                <a:gd name="connsiteY17" fmla="*/ 4021 h 25388"/>
                <a:gd name="connsiteX18" fmla="*/ 11787 w 23335"/>
                <a:gd name="connsiteY18" fmla="*/ 2838 h 25388"/>
                <a:gd name="connsiteX19" fmla="*/ 7357 w 23335"/>
                <a:gd name="connsiteY19" fmla="*/ 4021 h 25388"/>
                <a:gd name="connsiteX20" fmla="*/ 4272 w 23335"/>
                <a:gd name="connsiteY20" fmla="*/ 7333 h 25388"/>
                <a:gd name="connsiteX21" fmla="*/ 3164 w 23335"/>
                <a:gd name="connsiteY21" fmla="*/ 12221 h 25388"/>
                <a:gd name="connsiteX22" fmla="*/ 3164 w 23335"/>
                <a:gd name="connsiteY22" fmla="*/ 12773 h 25388"/>
                <a:gd name="connsiteX23" fmla="*/ 4351 w 23335"/>
                <a:gd name="connsiteY23" fmla="*/ 17740 h 25388"/>
                <a:gd name="connsiteX24" fmla="*/ 7752 w 23335"/>
                <a:gd name="connsiteY24" fmla="*/ 21131 h 25388"/>
                <a:gd name="connsiteX25" fmla="*/ 12657 w 23335"/>
                <a:gd name="connsiteY25" fmla="*/ 22313 h 25388"/>
                <a:gd name="connsiteX26" fmla="*/ 16770 w 23335"/>
                <a:gd name="connsiteY26" fmla="*/ 21525 h 25388"/>
                <a:gd name="connsiteX27" fmla="*/ 20013 w 23335"/>
                <a:gd name="connsiteY27" fmla="*/ 19081 h 25388"/>
                <a:gd name="connsiteX28" fmla="*/ 21833 w 23335"/>
                <a:gd name="connsiteY28" fmla="*/ 21288 h 25388"/>
                <a:gd name="connsiteX29" fmla="*/ 17878 w 23335"/>
                <a:gd name="connsiteY29" fmla="*/ 24285 h 25388"/>
                <a:gd name="connsiteX30" fmla="*/ 12657 w 23335"/>
                <a:gd name="connsiteY30" fmla="*/ 25310 h 25388"/>
                <a:gd name="connsiteX31" fmla="*/ 12578 w 23335"/>
                <a:gd name="connsiteY31" fmla="*/ 25388 h 2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335" h="25388">
                  <a:moveTo>
                    <a:pt x="12578" y="25388"/>
                  </a:moveTo>
                  <a:cubicBezTo>
                    <a:pt x="10046" y="25388"/>
                    <a:pt x="7911" y="24837"/>
                    <a:pt x="6012" y="23733"/>
                  </a:cubicBezTo>
                  <a:cubicBezTo>
                    <a:pt x="4113" y="22629"/>
                    <a:pt x="2689" y="21131"/>
                    <a:pt x="1582" y="19238"/>
                  </a:cubicBezTo>
                  <a:cubicBezTo>
                    <a:pt x="474" y="17346"/>
                    <a:pt x="0" y="15139"/>
                    <a:pt x="0" y="12695"/>
                  </a:cubicBezTo>
                  <a:cubicBezTo>
                    <a:pt x="0" y="10250"/>
                    <a:pt x="474" y="8042"/>
                    <a:pt x="1503" y="6150"/>
                  </a:cubicBezTo>
                  <a:cubicBezTo>
                    <a:pt x="2531" y="4257"/>
                    <a:pt x="3955" y="2760"/>
                    <a:pt x="5696" y="1656"/>
                  </a:cubicBezTo>
                  <a:cubicBezTo>
                    <a:pt x="7436" y="552"/>
                    <a:pt x="9493" y="0"/>
                    <a:pt x="11708" y="0"/>
                  </a:cubicBezTo>
                  <a:cubicBezTo>
                    <a:pt x="13923" y="0"/>
                    <a:pt x="15979" y="552"/>
                    <a:pt x="17720" y="1577"/>
                  </a:cubicBezTo>
                  <a:cubicBezTo>
                    <a:pt x="19460" y="2602"/>
                    <a:pt x="20804" y="4100"/>
                    <a:pt x="21833" y="5992"/>
                  </a:cubicBezTo>
                  <a:cubicBezTo>
                    <a:pt x="22861" y="7885"/>
                    <a:pt x="23336" y="10092"/>
                    <a:pt x="23336" y="12615"/>
                  </a:cubicBezTo>
                  <a:cubicBezTo>
                    <a:pt x="23336" y="12773"/>
                    <a:pt x="23336" y="12931"/>
                    <a:pt x="23336" y="13089"/>
                  </a:cubicBezTo>
                  <a:cubicBezTo>
                    <a:pt x="23336" y="13246"/>
                    <a:pt x="23336" y="13404"/>
                    <a:pt x="23336" y="13640"/>
                  </a:cubicBezTo>
                  <a:lnTo>
                    <a:pt x="2531" y="13640"/>
                  </a:lnTo>
                  <a:lnTo>
                    <a:pt x="2531" y="11117"/>
                  </a:lnTo>
                  <a:lnTo>
                    <a:pt x="21595" y="11117"/>
                  </a:lnTo>
                  <a:lnTo>
                    <a:pt x="20330" y="12142"/>
                  </a:lnTo>
                  <a:cubicBezTo>
                    <a:pt x="20330" y="10329"/>
                    <a:pt x="19935" y="8752"/>
                    <a:pt x="19223" y="7333"/>
                  </a:cubicBezTo>
                  <a:cubicBezTo>
                    <a:pt x="18511" y="5913"/>
                    <a:pt x="17482" y="4810"/>
                    <a:pt x="16217" y="4021"/>
                  </a:cubicBezTo>
                  <a:cubicBezTo>
                    <a:pt x="14951" y="3232"/>
                    <a:pt x="13448" y="2838"/>
                    <a:pt x="11787" y="2838"/>
                  </a:cubicBezTo>
                  <a:cubicBezTo>
                    <a:pt x="10125" y="2838"/>
                    <a:pt x="8702" y="3232"/>
                    <a:pt x="7357" y="4021"/>
                  </a:cubicBezTo>
                  <a:cubicBezTo>
                    <a:pt x="6012" y="4810"/>
                    <a:pt x="5063" y="5913"/>
                    <a:pt x="4272" y="7333"/>
                  </a:cubicBezTo>
                  <a:cubicBezTo>
                    <a:pt x="3481" y="8752"/>
                    <a:pt x="3164" y="10408"/>
                    <a:pt x="3164" y="12221"/>
                  </a:cubicBezTo>
                  <a:lnTo>
                    <a:pt x="3164" y="12773"/>
                  </a:lnTo>
                  <a:cubicBezTo>
                    <a:pt x="3164" y="14665"/>
                    <a:pt x="3560" y="16321"/>
                    <a:pt x="4351" y="17740"/>
                  </a:cubicBezTo>
                  <a:cubicBezTo>
                    <a:pt x="5142" y="19160"/>
                    <a:pt x="6249" y="20263"/>
                    <a:pt x="7752" y="21131"/>
                  </a:cubicBezTo>
                  <a:cubicBezTo>
                    <a:pt x="9176" y="21919"/>
                    <a:pt x="10837" y="22313"/>
                    <a:pt x="12657" y="22313"/>
                  </a:cubicBezTo>
                  <a:cubicBezTo>
                    <a:pt x="14081" y="22313"/>
                    <a:pt x="15505" y="22077"/>
                    <a:pt x="16770" y="21525"/>
                  </a:cubicBezTo>
                  <a:cubicBezTo>
                    <a:pt x="18036" y="20973"/>
                    <a:pt x="19144" y="20185"/>
                    <a:pt x="20013" y="19081"/>
                  </a:cubicBezTo>
                  <a:lnTo>
                    <a:pt x="21833" y="21288"/>
                  </a:lnTo>
                  <a:cubicBezTo>
                    <a:pt x="20804" y="22629"/>
                    <a:pt x="19460" y="23654"/>
                    <a:pt x="17878" y="24285"/>
                  </a:cubicBezTo>
                  <a:cubicBezTo>
                    <a:pt x="16296" y="24994"/>
                    <a:pt x="14555" y="25310"/>
                    <a:pt x="12657" y="25310"/>
                  </a:cubicBezTo>
                  <a:lnTo>
                    <a:pt x="12578" y="25388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C18EE1C-0F8D-5F79-6EAD-0C856F0529CC}"/>
                </a:ext>
              </a:extLst>
            </p:cNvPr>
            <p:cNvSpPr/>
            <p:nvPr/>
          </p:nvSpPr>
          <p:spPr>
            <a:xfrm>
              <a:off x="9097964" y="4175278"/>
              <a:ext cx="24443" cy="25230"/>
            </a:xfrm>
            <a:custGeom>
              <a:avLst/>
              <a:gdLst>
                <a:gd name="connsiteX0" fmla="*/ 12182 w 24443"/>
                <a:gd name="connsiteY0" fmla="*/ 25231 h 25230"/>
                <a:gd name="connsiteX1" fmla="*/ 5933 w 24443"/>
                <a:gd name="connsiteY1" fmla="*/ 23575 h 25230"/>
                <a:gd name="connsiteX2" fmla="*/ 1583 w 24443"/>
                <a:gd name="connsiteY2" fmla="*/ 19081 h 25230"/>
                <a:gd name="connsiteX3" fmla="*/ 0 w 24443"/>
                <a:gd name="connsiteY3" fmla="*/ 12537 h 25230"/>
                <a:gd name="connsiteX4" fmla="*/ 1583 w 24443"/>
                <a:gd name="connsiteY4" fmla="*/ 5992 h 25230"/>
                <a:gd name="connsiteX5" fmla="*/ 5933 w 24443"/>
                <a:gd name="connsiteY5" fmla="*/ 1577 h 25230"/>
                <a:gd name="connsiteX6" fmla="*/ 12182 w 24443"/>
                <a:gd name="connsiteY6" fmla="*/ 0 h 25230"/>
                <a:gd name="connsiteX7" fmla="*/ 18511 w 24443"/>
                <a:gd name="connsiteY7" fmla="*/ 1577 h 25230"/>
                <a:gd name="connsiteX8" fmla="*/ 22861 w 24443"/>
                <a:gd name="connsiteY8" fmla="*/ 5992 h 25230"/>
                <a:gd name="connsiteX9" fmla="*/ 24443 w 24443"/>
                <a:gd name="connsiteY9" fmla="*/ 12537 h 25230"/>
                <a:gd name="connsiteX10" fmla="*/ 22861 w 24443"/>
                <a:gd name="connsiteY10" fmla="*/ 19081 h 25230"/>
                <a:gd name="connsiteX11" fmla="*/ 18511 w 24443"/>
                <a:gd name="connsiteY11" fmla="*/ 23575 h 25230"/>
                <a:gd name="connsiteX12" fmla="*/ 12261 w 24443"/>
                <a:gd name="connsiteY12" fmla="*/ 25231 h 25230"/>
                <a:gd name="connsiteX13" fmla="*/ 12182 w 24443"/>
                <a:gd name="connsiteY13" fmla="*/ 25231 h 25230"/>
                <a:gd name="connsiteX14" fmla="*/ 12182 w 24443"/>
                <a:gd name="connsiteY14" fmla="*/ 22235 h 25230"/>
                <a:gd name="connsiteX15" fmla="*/ 16770 w 24443"/>
                <a:gd name="connsiteY15" fmla="*/ 21052 h 25230"/>
                <a:gd name="connsiteX16" fmla="*/ 19935 w 24443"/>
                <a:gd name="connsiteY16" fmla="*/ 17662 h 25230"/>
                <a:gd name="connsiteX17" fmla="*/ 21121 w 24443"/>
                <a:gd name="connsiteY17" fmla="*/ 12615 h 25230"/>
                <a:gd name="connsiteX18" fmla="*/ 19935 w 24443"/>
                <a:gd name="connsiteY18" fmla="*/ 7491 h 25230"/>
                <a:gd name="connsiteX19" fmla="*/ 16770 w 24443"/>
                <a:gd name="connsiteY19" fmla="*/ 4100 h 25230"/>
                <a:gd name="connsiteX20" fmla="*/ 12182 w 24443"/>
                <a:gd name="connsiteY20" fmla="*/ 2917 h 25230"/>
                <a:gd name="connsiteX21" fmla="*/ 7594 w 24443"/>
                <a:gd name="connsiteY21" fmla="*/ 4100 h 25230"/>
                <a:gd name="connsiteX22" fmla="*/ 4430 w 24443"/>
                <a:gd name="connsiteY22" fmla="*/ 7491 h 25230"/>
                <a:gd name="connsiteX23" fmla="*/ 3243 w 24443"/>
                <a:gd name="connsiteY23" fmla="*/ 12615 h 25230"/>
                <a:gd name="connsiteX24" fmla="*/ 4430 w 24443"/>
                <a:gd name="connsiteY24" fmla="*/ 17662 h 25230"/>
                <a:gd name="connsiteX25" fmla="*/ 7594 w 24443"/>
                <a:gd name="connsiteY25" fmla="*/ 21052 h 25230"/>
                <a:gd name="connsiteX26" fmla="*/ 12103 w 24443"/>
                <a:gd name="connsiteY26" fmla="*/ 22235 h 25230"/>
                <a:gd name="connsiteX27" fmla="*/ 12182 w 24443"/>
                <a:gd name="connsiteY27" fmla="*/ 22235 h 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443" h="25230">
                  <a:moveTo>
                    <a:pt x="12182" y="25231"/>
                  </a:moveTo>
                  <a:cubicBezTo>
                    <a:pt x="9888" y="25231"/>
                    <a:pt x="7831" y="24679"/>
                    <a:pt x="5933" y="23575"/>
                  </a:cubicBezTo>
                  <a:cubicBezTo>
                    <a:pt x="4113" y="22472"/>
                    <a:pt x="2610" y="20973"/>
                    <a:pt x="1583" y="19081"/>
                  </a:cubicBezTo>
                  <a:cubicBezTo>
                    <a:pt x="554" y="17189"/>
                    <a:pt x="0" y="14981"/>
                    <a:pt x="0" y="12537"/>
                  </a:cubicBezTo>
                  <a:cubicBezTo>
                    <a:pt x="0" y="10092"/>
                    <a:pt x="554" y="7885"/>
                    <a:pt x="1583" y="5992"/>
                  </a:cubicBezTo>
                  <a:cubicBezTo>
                    <a:pt x="2610" y="4100"/>
                    <a:pt x="4113" y="2602"/>
                    <a:pt x="5933" y="1577"/>
                  </a:cubicBezTo>
                  <a:cubicBezTo>
                    <a:pt x="7752" y="473"/>
                    <a:pt x="9809" y="0"/>
                    <a:pt x="12182" y="0"/>
                  </a:cubicBezTo>
                  <a:cubicBezTo>
                    <a:pt x="14556" y="0"/>
                    <a:pt x="16691" y="552"/>
                    <a:pt x="18511" y="1577"/>
                  </a:cubicBezTo>
                  <a:cubicBezTo>
                    <a:pt x="20330" y="2681"/>
                    <a:pt x="21833" y="4100"/>
                    <a:pt x="22861" y="5992"/>
                  </a:cubicBezTo>
                  <a:cubicBezTo>
                    <a:pt x="23890" y="7885"/>
                    <a:pt x="24443" y="10092"/>
                    <a:pt x="24443" y="12537"/>
                  </a:cubicBezTo>
                  <a:cubicBezTo>
                    <a:pt x="24443" y="14981"/>
                    <a:pt x="23890" y="17189"/>
                    <a:pt x="22861" y="19081"/>
                  </a:cubicBezTo>
                  <a:cubicBezTo>
                    <a:pt x="21833" y="20973"/>
                    <a:pt x="20330" y="22472"/>
                    <a:pt x="18511" y="23575"/>
                  </a:cubicBezTo>
                  <a:cubicBezTo>
                    <a:pt x="16691" y="24679"/>
                    <a:pt x="14556" y="25231"/>
                    <a:pt x="12261" y="25231"/>
                  </a:cubicBezTo>
                  <a:lnTo>
                    <a:pt x="12182" y="25231"/>
                  </a:lnTo>
                  <a:close/>
                  <a:moveTo>
                    <a:pt x="12182" y="22235"/>
                  </a:moveTo>
                  <a:cubicBezTo>
                    <a:pt x="13923" y="22235"/>
                    <a:pt x="15426" y="21841"/>
                    <a:pt x="16770" y="21052"/>
                  </a:cubicBezTo>
                  <a:cubicBezTo>
                    <a:pt x="18115" y="20263"/>
                    <a:pt x="19144" y="19081"/>
                    <a:pt x="19935" y="17662"/>
                  </a:cubicBezTo>
                  <a:cubicBezTo>
                    <a:pt x="20725" y="16164"/>
                    <a:pt x="21121" y="14508"/>
                    <a:pt x="21121" y="12615"/>
                  </a:cubicBezTo>
                  <a:cubicBezTo>
                    <a:pt x="21121" y="10723"/>
                    <a:pt x="20725" y="8989"/>
                    <a:pt x="19935" y="7491"/>
                  </a:cubicBezTo>
                  <a:cubicBezTo>
                    <a:pt x="19144" y="6071"/>
                    <a:pt x="18115" y="4888"/>
                    <a:pt x="16770" y="4100"/>
                  </a:cubicBezTo>
                  <a:cubicBezTo>
                    <a:pt x="15426" y="3312"/>
                    <a:pt x="13923" y="2917"/>
                    <a:pt x="12182" y="2917"/>
                  </a:cubicBezTo>
                  <a:cubicBezTo>
                    <a:pt x="10442" y="2917"/>
                    <a:pt x="8939" y="3312"/>
                    <a:pt x="7594" y="4100"/>
                  </a:cubicBezTo>
                  <a:cubicBezTo>
                    <a:pt x="6249" y="4888"/>
                    <a:pt x="5221" y="6071"/>
                    <a:pt x="4430" y="7491"/>
                  </a:cubicBezTo>
                  <a:cubicBezTo>
                    <a:pt x="3639" y="8910"/>
                    <a:pt x="3243" y="10645"/>
                    <a:pt x="3243" y="12615"/>
                  </a:cubicBezTo>
                  <a:cubicBezTo>
                    <a:pt x="3243" y="14587"/>
                    <a:pt x="3639" y="16243"/>
                    <a:pt x="4430" y="17662"/>
                  </a:cubicBezTo>
                  <a:cubicBezTo>
                    <a:pt x="5221" y="19160"/>
                    <a:pt x="6249" y="20263"/>
                    <a:pt x="7594" y="21052"/>
                  </a:cubicBezTo>
                  <a:cubicBezTo>
                    <a:pt x="8939" y="21841"/>
                    <a:pt x="10442" y="22235"/>
                    <a:pt x="12103" y="22235"/>
                  </a:cubicBezTo>
                  <a:lnTo>
                    <a:pt x="12182" y="22235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0690FE5-3BA9-601B-FF3E-7C5A55A21AA1}"/>
                </a:ext>
              </a:extLst>
            </p:cNvPr>
            <p:cNvSpPr/>
            <p:nvPr/>
          </p:nvSpPr>
          <p:spPr>
            <a:xfrm>
              <a:off x="9126916" y="4164397"/>
              <a:ext cx="24522" cy="36190"/>
            </a:xfrm>
            <a:custGeom>
              <a:avLst/>
              <a:gdLst>
                <a:gd name="connsiteX0" fmla="*/ 12182 w 24522"/>
                <a:gd name="connsiteY0" fmla="*/ 36190 h 36190"/>
                <a:gd name="connsiteX1" fmla="*/ 7040 w 24522"/>
                <a:gd name="connsiteY1" fmla="*/ 35165 h 36190"/>
                <a:gd name="connsiteX2" fmla="*/ 3164 w 24522"/>
                <a:gd name="connsiteY2" fmla="*/ 32170 h 36190"/>
                <a:gd name="connsiteX3" fmla="*/ 791 w 24522"/>
                <a:gd name="connsiteY3" fmla="*/ 27123 h 36190"/>
                <a:gd name="connsiteX4" fmla="*/ 0 w 24522"/>
                <a:gd name="connsiteY4" fmla="*/ 20184 h 36190"/>
                <a:gd name="connsiteX5" fmla="*/ 633 w 24522"/>
                <a:gd name="connsiteY5" fmla="*/ 13955 h 36190"/>
                <a:gd name="connsiteX6" fmla="*/ 2374 w 24522"/>
                <a:gd name="connsiteY6" fmla="*/ 9382 h 36190"/>
                <a:gd name="connsiteX7" fmla="*/ 5063 w 24522"/>
                <a:gd name="connsiteY7" fmla="*/ 6071 h 36190"/>
                <a:gd name="connsiteX8" fmla="*/ 8385 w 24522"/>
                <a:gd name="connsiteY8" fmla="*/ 3863 h 36190"/>
                <a:gd name="connsiteX9" fmla="*/ 12103 w 24522"/>
                <a:gd name="connsiteY9" fmla="*/ 2602 h 36190"/>
                <a:gd name="connsiteX10" fmla="*/ 22861 w 24522"/>
                <a:gd name="connsiteY10" fmla="*/ 0 h 36190"/>
                <a:gd name="connsiteX11" fmla="*/ 23415 w 24522"/>
                <a:gd name="connsiteY11" fmla="*/ 3154 h 36190"/>
                <a:gd name="connsiteX12" fmla="*/ 13290 w 24522"/>
                <a:gd name="connsiteY12" fmla="*/ 5519 h 36190"/>
                <a:gd name="connsiteX13" fmla="*/ 10996 w 24522"/>
                <a:gd name="connsiteY13" fmla="*/ 6150 h 36190"/>
                <a:gd name="connsiteX14" fmla="*/ 8227 w 24522"/>
                <a:gd name="connsiteY14" fmla="*/ 7411 h 36190"/>
                <a:gd name="connsiteX15" fmla="*/ 5616 w 24522"/>
                <a:gd name="connsiteY15" fmla="*/ 9777 h 36190"/>
                <a:gd name="connsiteX16" fmla="*/ 3718 w 24522"/>
                <a:gd name="connsiteY16" fmla="*/ 13719 h 36190"/>
                <a:gd name="connsiteX17" fmla="*/ 3006 w 24522"/>
                <a:gd name="connsiteY17" fmla="*/ 19633 h 36190"/>
                <a:gd name="connsiteX18" fmla="*/ 3006 w 24522"/>
                <a:gd name="connsiteY18" fmla="*/ 20815 h 36190"/>
                <a:gd name="connsiteX19" fmla="*/ 3164 w 24522"/>
                <a:gd name="connsiteY19" fmla="*/ 21762 h 36190"/>
                <a:gd name="connsiteX20" fmla="*/ 3243 w 24522"/>
                <a:gd name="connsiteY20" fmla="*/ 23181 h 36190"/>
                <a:gd name="connsiteX21" fmla="*/ 1819 w 24522"/>
                <a:gd name="connsiteY21" fmla="*/ 21919 h 36190"/>
                <a:gd name="connsiteX22" fmla="*/ 3876 w 24522"/>
                <a:gd name="connsiteY22" fmla="*/ 16873 h 36190"/>
                <a:gd name="connsiteX23" fmla="*/ 7752 w 24522"/>
                <a:gd name="connsiteY23" fmla="*/ 13483 h 36190"/>
                <a:gd name="connsiteX24" fmla="*/ 12973 w 24522"/>
                <a:gd name="connsiteY24" fmla="*/ 12300 h 36190"/>
                <a:gd name="connsiteX25" fmla="*/ 18906 w 24522"/>
                <a:gd name="connsiteY25" fmla="*/ 13798 h 36190"/>
                <a:gd name="connsiteX26" fmla="*/ 23019 w 24522"/>
                <a:gd name="connsiteY26" fmla="*/ 17898 h 36190"/>
                <a:gd name="connsiteX27" fmla="*/ 24522 w 24522"/>
                <a:gd name="connsiteY27" fmla="*/ 24048 h 36190"/>
                <a:gd name="connsiteX28" fmla="*/ 23019 w 24522"/>
                <a:gd name="connsiteY28" fmla="*/ 30277 h 36190"/>
                <a:gd name="connsiteX29" fmla="*/ 18748 w 24522"/>
                <a:gd name="connsiteY29" fmla="*/ 34535 h 36190"/>
                <a:gd name="connsiteX30" fmla="*/ 12261 w 24522"/>
                <a:gd name="connsiteY30" fmla="*/ 36112 h 36190"/>
                <a:gd name="connsiteX31" fmla="*/ 12182 w 24522"/>
                <a:gd name="connsiteY31" fmla="*/ 36190 h 36190"/>
                <a:gd name="connsiteX32" fmla="*/ 12578 w 24522"/>
                <a:gd name="connsiteY32" fmla="*/ 33431 h 36190"/>
                <a:gd name="connsiteX33" fmla="*/ 17087 w 24522"/>
                <a:gd name="connsiteY33" fmla="*/ 32248 h 36190"/>
                <a:gd name="connsiteX34" fmla="*/ 20172 w 24522"/>
                <a:gd name="connsiteY34" fmla="*/ 28937 h 36190"/>
                <a:gd name="connsiteX35" fmla="*/ 21280 w 24522"/>
                <a:gd name="connsiteY35" fmla="*/ 24285 h 36190"/>
                <a:gd name="connsiteX36" fmla="*/ 20172 w 24522"/>
                <a:gd name="connsiteY36" fmla="*/ 19712 h 36190"/>
                <a:gd name="connsiteX37" fmla="*/ 17087 w 24522"/>
                <a:gd name="connsiteY37" fmla="*/ 16558 h 36190"/>
                <a:gd name="connsiteX38" fmla="*/ 12499 w 24522"/>
                <a:gd name="connsiteY38" fmla="*/ 15375 h 36190"/>
                <a:gd name="connsiteX39" fmla="*/ 7990 w 24522"/>
                <a:gd name="connsiteY39" fmla="*/ 16479 h 36190"/>
                <a:gd name="connsiteX40" fmla="*/ 4905 w 24522"/>
                <a:gd name="connsiteY40" fmla="*/ 19554 h 36190"/>
                <a:gd name="connsiteX41" fmla="*/ 3798 w 24522"/>
                <a:gd name="connsiteY41" fmla="*/ 24127 h 36190"/>
                <a:gd name="connsiteX42" fmla="*/ 4905 w 24522"/>
                <a:gd name="connsiteY42" fmla="*/ 28779 h 36190"/>
                <a:gd name="connsiteX43" fmla="*/ 7990 w 24522"/>
                <a:gd name="connsiteY43" fmla="*/ 32091 h 36190"/>
                <a:gd name="connsiteX44" fmla="*/ 12499 w 24522"/>
                <a:gd name="connsiteY44" fmla="*/ 33352 h 36190"/>
                <a:gd name="connsiteX45" fmla="*/ 12578 w 24522"/>
                <a:gd name="connsiteY45" fmla="*/ 33431 h 3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522" h="36190">
                  <a:moveTo>
                    <a:pt x="12182" y="36190"/>
                  </a:moveTo>
                  <a:cubicBezTo>
                    <a:pt x="10205" y="36190"/>
                    <a:pt x="8543" y="35875"/>
                    <a:pt x="7040" y="35165"/>
                  </a:cubicBezTo>
                  <a:cubicBezTo>
                    <a:pt x="5537" y="34456"/>
                    <a:pt x="4272" y="33510"/>
                    <a:pt x="3164" y="32170"/>
                  </a:cubicBezTo>
                  <a:cubicBezTo>
                    <a:pt x="2136" y="30829"/>
                    <a:pt x="1266" y="29173"/>
                    <a:pt x="791" y="27123"/>
                  </a:cubicBezTo>
                  <a:cubicBezTo>
                    <a:pt x="238" y="25152"/>
                    <a:pt x="0" y="22787"/>
                    <a:pt x="0" y="20184"/>
                  </a:cubicBezTo>
                  <a:cubicBezTo>
                    <a:pt x="0" y="17819"/>
                    <a:pt x="238" y="15769"/>
                    <a:pt x="633" y="13955"/>
                  </a:cubicBezTo>
                  <a:cubicBezTo>
                    <a:pt x="1029" y="12142"/>
                    <a:pt x="1662" y="10644"/>
                    <a:pt x="2374" y="9382"/>
                  </a:cubicBezTo>
                  <a:cubicBezTo>
                    <a:pt x="3086" y="8121"/>
                    <a:pt x="4034" y="7017"/>
                    <a:pt x="5063" y="6071"/>
                  </a:cubicBezTo>
                  <a:cubicBezTo>
                    <a:pt x="6091" y="5204"/>
                    <a:pt x="7199" y="4415"/>
                    <a:pt x="8385" y="3863"/>
                  </a:cubicBezTo>
                  <a:cubicBezTo>
                    <a:pt x="9572" y="3312"/>
                    <a:pt x="10838" y="2917"/>
                    <a:pt x="12103" y="2602"/>
                  </a:cubicBezTo>
                  <a:lnTo>
                    <a:pt x="22861" y="0"/>
                  </a:lnTo>
                  <a:lnTo>
                    <a:pt x="23415" y="3154"/>
                  </a:lnTo>
                  <a:lnTo>
                    <a:pt x="13290" y="5519"/>
                  </a:lnTo>
                  <a:cubicBezTo>
                    <a:pt x="12657" y="5677"/>
                    <a:pt x="11866" y="5913"/>
                    <a:pt x="10996" y="6150"/>
                  </a:cubicBezTo>
                  <a:cubicBezTo>
                    <a:pt x="10126" y="6386"/>
                    <a:pt x="9176" y="6860"/>
                    <a:pt x="8227" y="7411"/>
                  </a:cubicBezTo>
                  <a:cubicBezTo>
                    <a:pt x="7278" y="7963"/>
                    <a:pt x="6408" y="8752"/>
                    <a:pt x="5616" y="9777"/>
                  </a:cubicBezTo>
                  <a:cubicBezTo>
                    <a:pt x="4825" y="10802"/>
                    <a:pt x="4193" y="12064"/>
                    <a:pt x="3718" y="13719"/>
                  </a:cubicBezTo>
                  <a:cubicBezTo>
                    <a:pt x="3243" y="15375"/>
                    <a:pt x="3006" y="17267"/>
                    <a:pt x="3006" y="19633"/>
                  </a:cubicBezTo>
                  <a:cubicBezTo>
                    <a:pt x="3006" y="20106"/>
                    <a:pt x="3006" y="20579"/>
                    <a:pt x="3006" y="20815"/>
                  </a:cubicBezTo>
                  <a:cubicBezTo>
                    <a:pt x="3006" y="21052"/>
                    <a:pt x="3006" y="21446"/>
                    <a:pt x="3164" y="21762"/>
                  </a:cubicBezTo>
                  <a:cubicBezTo>
                    <a:pt x="3164" y="22077"/>
                    <a:pt x="3164" y="22550"/>
                    <a:pt x="3243" y="23181"/>
                  </a:cubicBezTo>
                  <a:lnTo>
                    <a:pt x="1819" y="21919"/>
                  </a:lnTo>
                  <a:cubicBezTo>
                    <a:pt x="2136" y="20027"/>
                    <a:pt x="2848" y="18292"/>
                    <a:pt x="3876" y="16873"/>
                  </a:cubicBezTo>
                  <a:cubicBezTo>
                    <a:pt x="4905" y="15454"/>
                    <a:pt x="6170" y="14350"/>
                    <a:pt x="7752" y="13483"/>
                  </a:cubicBezTo>
                  <a:cubicBezTo>
                    <a:pt x="9334" y="12695"/>
                    <a:pt x="11075" y="12300"/>
                    <a:pt x="12973" y="12300"/>
                  </a:cubicBezTo>
                  <a:cubicBezTo>
                    <a:pt x="15188" y="12300"/>
                    <a:pt x="17166" y="12773"/>
                    <a:pt x="18906" y="13798"/>
                  </a:cubicBezTo>
                  <a:cubicBezTo>
                    <a:pt x="20647" y="14823"/>
                    <a:pt x="21992" y="16164"/>
                    <a:pt x="23019" y="17898"/>
                  </a:cubicBezTo>
                  <a:cubicBezTo>
                    <a:pt x="23969" y="19633"/>
                    <a:pt x="24522" y="21683"/>
                    <a:pt x="24522" y="24048"/>
                  </a:cubicBezTo>
                  <a:cubicBezTo>
                    <a:pt x="24522" y="26413"/>
                    <a:pt x="24048" y="28385"/>
                    <a:pt x="23019" y="30277"/>
                  </a:cubicBezTo>
                  <a:cubicBezTo>
                    <a:pt x="21992" y="32091"/>
                    <a:pt x="20568" y="33510"/>
                    <a:pt x="18748" y="34535"/>
                  </a:cubicBezTo>
                  <a:cubicBezTo>
                    <a:pt x="16929" y="35560"/>
                    <a:pt x="14714" y="36112"/>
                    <a:pt x="12261" y="36112"/>
                  </a:cubicBezTo>
                  <a:lnTo>
                    <a:pt x="12182" y="36190"/>
                  </a:lnTo>
                  <a:close/>
                  <a:moveTo>
                    <a:pt x="12578" y="33431"/>
                  </a:moveTo>
                  <a:cubicBezTo>
                    <a:pt x="14239" y="33431"/>
                    <a:pt x="15742" y="33036"/>
                    <a:pt x="17087" y="32248"/>
                  </a:cubicBezTo>
                  <a:cubicBezTo>
                    <a:pt x="18353" y="31460"/>
                    <a:pt x="19381" y="30356"/>
                    <a:pt x="20172" y="28937"/>
                  </a:cubicBezTo>
                  <a:cubicBezTo>
                    <a:pt x="20884" y="27517"/>
                    <a:pt x="21280" y="26019"/>
                    <a:pt x="21280" y="24285"/>
                  </a:cubicBezTo>
                  <a:cubicBezTo>
                    <a:pt x="21280" y="22550"/>
                    <a:pt x="20884" y="21052"/>
                    <a:pt x="20172" y="19712"/>
                  </a:cubicBezTo>
                  <a:cubicBezTo>
                    <a:pt x="19460" y="18371"/>
                    <a:pt x="18432" y="17346"/>
                    <a:pt x="17087" y="16558"/>
                  </a:cubicBezTo>
                  <a:cubicBezTo>
                    <a:pt x="15742" y="15769"/>
                    <a:pt x="14239" y="15375"/>
                    <a:pt x="12499" y="15375"/>
                  </a:cubicBezTo>
                  <a:cubicBezTo>
                    <a:pt x="10758" y="15375"/>
                    <a:pt x="9255" y="15769"/>
                    <a:pt x="7990" y="16479"/>
                  </a:cubicBezTo>
                  <a:cubicBezTo>
                    <a:pt x="6645" y="17189"/>
                    <a:pt x="5696" y="18214"/>
                    <a:pt x="4905" y="19554"/>
                  </a:cubicBezTo>
                  <a:cubicBezTo>
                    <a:pt x="4193" y="20894"/>
                    <a:pt x="3798" y="22393"/>
                    <a:pt x="3798" y="24127"/>
                  </a:cubicBezTo>
                  <a:cubicBezTo>
                    <a:pt x="3798" y="25862"/>
                    <a:pt x="4193" y="27438"/>
                    <a:pt x="4905" y="28779"/>
                  </a:cubicBezTo>
                  <a:cubicBezTo>
                    <a:pt x="5616" y="30198"/>
                    <a:pt x="6645" y="31302"/>
                    <a:pt x="7990" y="32091"/>
                  </a:cubicBezTo>
                  <a:cubicBezTo>
                    <a:pt x="9335" y="32879"/>
                    <a:pt x="10838" y="33352"/>
                    <a:pt x="12499" y="33352"/>
                  </a:cubicBezTo>
                  <a:lnTo>
                    <a:pt x="12578" y="33431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02F284F-219B-C486-5C80-0632E804A47A}"/>
                </a:ext>
              </a:extLst>
            </p:cNvPr>
            <p:cNvSpPr/>
            <p:nvPr/>
          </p:nvSpPr>
          <p:spPr>
            <a:xfrm>
              <a:off x="9152704" y="4175435"/>
              <a:ext cx="22702" cy="24836"/>
            </a:xfrm>
            <a:custGeom>
              <a:avLst/>
              <a:gdLst>
                <a:gd name="connsiteX0" fmla="*/ 0 w 22702"/>
                <a:gd name="connsiteY0" fmla="*/ 24837 h 24836"/>
                <a:gd name="connsiteX1" fmla="*/ 10125 w 22702"/>
                <a:gd name="connsiteY1" fmla="*/ 11196 h 24836"/>
                <a:gd name="connsiteX2" fmla="*/ 10125 w 22702"/>
                <a:gd name="connsiteY2" fmla="*/ 12852 h 24836"/>
                <a:gd name="connsiteX3" fmla="*/ 474 w 22702"/>
                <a:gd name="connsiteY3" fmla="*/ 0 h 24836"/>
                <a:gd name="connsiteX4" fmla="*/ 4113 w 22702"/>
                <a:gd name="connsiteY4" fmla="*/ 0 h 24836"/>
                <a:gd name="connsiteX5" fmla="*/ 12024 w 22702"/>
                <a:gd name="connsiteY5" fmla="*/ 10645 h 24836"/>
                <a:gd name="connsiteX6" fmla="*/ 10679 w 22702"/>
                <a:gd name="connsiteY6" fmla="*/ 10645 h 24836"/>
                <a:gd name="connsiteX7" fmla="*/ 18589 w 22702"/>
                <a:gd name="connsiteY7" fmla="*/ 0 h 24836"/>
                <a:gd name="connsiteX8" fmla="*/ 22149 w 22702"/>
                <a:gd name="connsiteY8" fmla="*/ 0 h 24836"/>
                <a:gd name="connsiteX9" fmla="*/ 12420 w 22702"/>
                <a:gd name="connsiteY9" fmla="*/ 13010 h 24836"/>
                <a:gd name="connsiteX10" fmla="*/ 12420 w 22702"/>
                <a:gd name="connsiteY10" fmla="*/ 11196 h 24836"/>
                <a:gd name="connsiteX11" fmla="*/ 22703 w 22702"/>
                <a:gd name="connsiteY11" fmla="*/ 24837 h 24836"/>
                <a:gd name="connsiteX12" fmla="*/ 18985 w 22702"/>
                <a:gd name="connsiteY12" fmla="*/ 24837 h 24836"/>
                <a:gd name="connsiteX13" fmla="*/ 10679 w 22702"/>
                <a:gd name="connsiteY13" fmla="*/ 13483 h 24836"/>
                <a:gd name="connsiteX14" fmla="*/ 11945 w 22702"/>
                <a:gd name="connsiteY14" fmla="*/ 13640 h 24836"/>
                <a:gd name="connsiteX15" fmla="*/ 3718 w 22702"/>
                <a:gd name="connsiteY15" fmla="*/ 24837 h 24836"/>
                <a:gd name="connsiteX16" fmla="*/ 79 w 22702"/>
                <a:gd name="connsiteY16" fmla="*/ 24837 h 24836"/>
                <a:gd name="connsiteX17" fmla="*/ 0 w 22702"/>
                <a:gd name="connsiteY17" fmla="*/ 24837 h 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2" h="24836">
                  <a:moveTo>
                    <a:pt x="0" y="24837"/>
                  </a:moveTo>
                  <a:lnTo>
                    <a:pt x="10125" y="11196"/>
                  </a:lnTo>
                  <a:lnTo>
                    <a:pt x="10125" y="12852"/>
                  </a:lnTo>
                  <a:lnTo>
                    <a:pt x="474" y="0"/>
                  </a:lnTo>
                  <a:lnTo>
                    <a:pt x="4113" y="0"/>
                  </a:lnTo>
                  <a:lnTo>
                    <a:pt x="12024" y="10645"/>
                  </a:lnTo>
                  <a:lnTo>
                    <a:pt x="10679" y="10645"/>
                  </a:lnTo>
                  <a:lnTo>
                    <a:pt x="18589" y="0"/>
                  </a:lnTo>
                  <a:lnTo>
                    <a:pt x="22149" y="0"/>
                  </a:lnTo>
                  <a:lnTo>
                    <a:pt x="12420" y="13010"/>
                  </a:lnTo>
                  <a:lnTo>
                    <a:pt x="12420" y="11196"/>
                  </a:lnTo>
                  <a:lnTo>
                    <a:pt x="22703" y="24837"/>
                  </a:lnTo>
                  <a:lnTo>
                    <a:pt x="18985" y="24837"/>
                  </a:lnTo>
                  <a:lnTo>
                    <a:pt x="10679" y="13483"/>
                  </a:lnTo>
                  <a:lnTo>
                    <a:pt x="11945" y="13640"/>
                  </a:lnTo>
                  <a:lnTo>
                    <a:pt x="3718" y="24837"/>
                  </a:lnTo>
                  <a:lnTo>
                    <a:pt x="79" y="24837"/>
                  </a:lnTo>
                  <a:lnTo>
                    <a:pt x="0" y="24837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B9830F5-A00D-4330-590D-08D5D361BF62}"/>
                </a:ext>
              </a:extLst>
            </p:cNvPr>
            <p:cNvSpPr/>
            <p:nvPr/>
          </p:nvSpPr>
          <p:spPr>
            <a:xfrm>
              <a:off x="9176435" y="4175278"/>
              <a:ext cx="24443" cy="25230"/>
            </a:xfrm>
            <a:custGeom>
              <a:avLst/>
              <a:gdLst>
                <a:gd name="connsiteX0" fmla="*/ 12182 w 24443"/>
                <a:gd name="connsiteY0" fmla="*/ 25231 h 25230"/>
                <a:gd name="connsiteX1" fmla="*/ 5933 w 24443"/>
                <a:gd name="connsiteY1" fmla="*/ 23575 h 25230"/>
                <a:gd name="connsiteX2" fmla="*/ 1583 w 24443"/>
                <a:gd name="connsiteY2" fmla="*/ 19081 h 25230"/>
                <a:gd name="connsiteX3" fmla="*/ 0 w 24443"/>
                <a:gd name="connsiteY3" fmla="*/ 12537 h 25230"/>
                <a:gd name="connsiteX4" fmla="*/ 1583 w 24443"/>
                <a:gd name="connsiteY4" fmla="*/ 5992 h 25230"/>
                <a:gd name="connsiteX5" fmla="*/ 5933 w 24443"/>
                <a:gd name="connsiteY5" fmla="*/ 1577 h 25230"/>
                <a:gd name="connsiteX6" fmla="*/ 12182 w 24443"/>
                <a:gd name="connsiteY6" fmla="*/ 0 h 25230"/>
                <a:gd name="connsiteX7" fmla="*/ 18511 w 24443"/>
                <a:gd name="connsiteY7" fmla="*/ 1577 h 25230"/>
                <a:gd name="connsiteX8" fmla="*/ 22861 w 24443"/>
                <a:gd name="connsiteY8" fmla="*/ 5992 h 25230"/>
                <a:gd name="connsiteX9" fmla="*/ 24443 w 24443"/>
                <a:gd name="connsiteY9" fmla="*/ 12537 h 25230"/>
                <a:gd name="connsiteX10" fmla="*/ 22861 w 24443"/>
                <a:gd name="connsiteY10" fmla="*/ 19081 h 25230"/>
                <a:gd name="connsiteX11" fmla="*/ 18511 w 24443"/>
                <a:gd name="connsiteY11" fmla="*/ 23575 h 25230"/>
                <a:gd name="connsiteX12" fmla="*/ 12261 w 24443"/>
                <a:gd name="connsiteY12" fmla="*/ 25231 h 25230"/>
                <a:gd name="connsiteX13" fmla="*/ 12182 w 24443"/>
                <a:gd name="connsiteY13" fmla="*/ 25231 h 25230"/>
                <a:gd name="connsiteX14" fmla="*/ 12182 w 24443"/>
                <a:gd name="connsiteY14" fmla="*/ 22235 h 25230"/>
                <a:gd name="connsiteX15" fmla="*/ 16771 w 24443"/>
                <a:gd name="connsiteY15" fmla="*/ 21052 h 25230"/>
                <a:gd name="connsiteX16" fmla="*/ 19935 w 24443"/>
                <a:gd name="connsiteY16" fmla="*/ 17662 h 25230"/>
                <a:gd name="connsiteX17" fmla="*/ 21121 w 24443"/>
                <a:gd name="connsiteY17" fmla="*/ 12615 h 25230"/>
                <a:gd name="connsiteX18" fmla="*/ 19935 w 24443"/>
                <a:gd name="connsiteY18" fmla="*/ 7491 h 25230"/>
                <a:gd name="connsiteX19" fmla="*/ 16771 w 24443"/>
                <a:gd name="connsiteY19" fmla="*/ 4100 h 25230"/>
                <a:gd name="connsiteX20" fmla="*/ 12182 w 24443"/>
                <a:gd name="connsiteY20" fmla="*/ 2917 h 25230"/>
                <a:gd name="connsiteX21" fmla="*/ 7594 w 24443"/>
                <a:gd name="connsiteY21" fmla="*/ 4100 h 25230"/>
                <a:gd name="connsiteX22" fmla="*/ 4430 w 24443"/>
                <a:gd name="connsiteY22" fmla="*/ 7491 h 25230"/>
                <a:gd name="connsiteX23" fmla="*/ 3243 w 24443"/>
                <a:gd name="connsiteY23" fmla="*/ 12615 h 25230"/>
                <a:gd name="connsiteX24" fmla="*/ 4430 w 24443"/>
                <a:gd name="connsiteY24" fmla="*/ 17662 h 25230"/>
                <a:gd name="connsiteX25" fmla="*/ 7594 w 24443"/>
                <a:gd name="connsiteY25" fmla="*/ 21052 h 25230"/>
                <a:gd name="connsiteX26" fmla="*/ 12103 w 24443"/>
                <a:gd name="connsiteY26" fmla="*/ 22235 h 25230"/>
                <a:gd name="connsiteX27" fmla="*/ 12182 w 24443"/>
                <a:gd name="connsiteY27" fmla="*/ 22235 h 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443" h="25230">
                  <a:moveTo>
                    <a:pt x="12182" y="25231"/>
                  </a:moveTo>
                  <a:cubicBezTo>
                    <a:pt x="9888" y="25231"/>
                    <a:pt x="7831" y="24679"/>
                    <a:pt x="5933" y="23575"/>
                  </a:cubicBezTo>
                  <a:cubicBezTo>
                    <a:pt x="4113" y="22472"/>
                    <a:pt x="2610" y="20973"/>
                    <a:pt x="1583" y="19081"/>
                  </a:cubicBezTo>
                  <a:cubicBezTo>
                    <a:pt x="554" y="17189"/>
                    <a:pt x="0" y="14981"/>
                    <a:pt x="0" y="12537"/>
                  </a:cubicBezTo>
                  <a:cubicBezTo>
                    <a:pt x="0" y="10092"/>
                    <a:pt x="554" y="7885"/>
                    <a:pt x="1583" y="5992"/>
                  </a:cubicBezTo>
                  <a:cubicBezTo>
                    <a:pt x="2610" y="4100"/>
                    <a:pt x="4113" y="2602"/>
                    <a:pt x="5933" y="1577"/>
                  </a:cubicBezTo>
                  <a:cubicBezTo>
                    <a:pt x="7752" y="473"/>
                    <a:pt x="9809" y="0"/>
                    <a:pt x="12182" y="0"/>
                  </a:cubicBezTo>
                  <a:cubicBezTo>
                    <a:pt x="14556" y="0"/>
                    <a:pt x="16691" y="552"/>
                    <a:pt x="18511" y="1577"/>
                  </a:cubicBezTo>
                  <a:cubicBezTo>
                    <a:pt x="20330" y="2681"/>
                    <a:pt x="21833" y="4100"/>
                    <a:pt x="22861" y="5992"/>
                  </a:cubicBezTo>
                  <a:cubicBezTo>
                    <a:pt x="23890" y="7885"/>
                    <a:pt x="24443" y="10092"/>
                    <a:pt x="24443" y="12537"/>
                  </a:cubicBezTo>
                  <a:cubicBezTo>
                    <a:pt x="24443" y="14981"/>
                    <a:pt x="23890" y="17189"/>
                    <a:pt x="22861" y="19081"/>
                  </a:cubicBezTo>
                  <a:cubicBezTo>
                    <a:pt x="21833" y="20973"/>
                    <a:pt x="20330" y="22472"/>
                    <a:pt x="18511" y="23575"/>
                  </a:cubicBezTo>
                  <a:cubicBezTo>
                    <a:pt x="16691" y="24679"/>
                    <a:pt x="14555" y="25231"/>
                    <a:pt x="12261" y="25231"/>
                  </a:cubicBezTo>
                  <a:lnTo>
                    <a:pt x="12182" y="25231"/>
                  </a:lnTo>
                  <a:close/>
                  <a:moveTo>
                    <a:pt x="12182" y="22235"/>
                  </a:moveTo>
                  <a:cubicBezTo>
                    <a:pt x="13923" y="22235"/>
                    <a:pt x="15426" y="21841"/>
                    <a:pt x="16771" y="21052"/>
                  </a:cubicBezTo>
                  <a:cubicBezTo>
                    <a:pt x="18115" y="20263"/>
                    <a:pt x="19144" y="19081"/>
                    <a:pt x="19935" y="17662"/>
                  </a:cubicBezTo>
                  <a:cubicBezTo>
                    <a:pt x="20725" y="16164"/>
                    <a:pt x="21121" y="14508"/>
                    <a:pt x="21121" y="12615"/>
                  </a:cubicBezTo>
                  <a:cubicBezTo>
                    <a:pt x="21121" y="10723"/>
                    <a:pt x="20725" y="8989"/>
                    <a:pt x="19935" y="7491"/>
                  </a:cubicBezTo>
                  <a:cubicBezTo>
                    <a:pt x="19144" y="6071"/>
                    <a:pt x="18115" y="4888"/>
                    <a:pt x="16771" y="4100"/>
                  </a:cubicBezTo>
                  <a:cubicBezTo>
                    <a:pt x="15426" y="3312"/>
                    <a:pt x="13923" y="2917"/>
                    <a:pt x="12182" y="2917"/>
                  </a:cubicBezTo>
                  <a:cubicBezTo>
                    <a:pt x="10442" y="2917"/>
                    <a:pt x="8939" y="3312"/>
                    <a:pt x="7594" y="4100"/>
                  </a:cubicBezTo>
                  <a:cubicBezTo>
                    <a:pt x="6249" y="4888"/>
                    <a:pt x="5221" y="6071"/>
                    <a:pt x="4430" y="7491"/>
                  </a:cubicBezTo>
                  <a:cubicBezTo>
                    <a:pt x="3639" y="8910"/>
                    <a:pt x="3243" y="10645"/>
                    <a:pt x="3243" y="12615"/>
                  </a:cubicBezTo>
                  <a:cubicBezTo>
                    <a:pt x="3243" y="14587"/>
                    <a:pt x="3639" y="16243"/>
                    <a:pt x="4430" y="17662"/>
                  </a:cubicBezTo>
                  <a:cubicBezTo>
                    <a:pt x="5221" y="19160"/>
                    <a:pt x="6249" y="20263"/>
                    <a:pt x="7594" y="21052"/>
                  </a:cubicBezTo>
                  <a:cubicBezTo>
                    <a:pt x="8939" y="21841"/>
                    <a:pt x="10442" y="22235"/>
                    <a:pt x="12103" y="22235"/>
                  </a:cubicBezTo>
                  <a:lnTo>
                    <a:pt x="12182" y="22235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CC3FA73-5FA0-0A3E-600A-6995EFEA5810}"/>
                </a:ext>
              </a:extLst>
            </p:cNvPr>
            <p:cNvSpPr/>
            <p:nvPr/>
          </p:nvSpPr>
          <p:spPr>
            <a:xfrm>
              <a:off x="9202540" y="4175278"/>
              <a:ext cx="27607" cy="30987"/>
            </a:xfrm>
            <a:custGeom>
              <a:avLst/>
              <a:gdLst>
                <a:gd name="connsiteX0" fmla="*/ 0 w 27607"/>
                <a:gd name="connsiteY0" fmla="*/ 30987 h 30987"/>
                <a:gd name="connsiteX1" fmla="*/ 0 w 27607"/>
                <a:gd name="connsiteY1" fmla="*/ 22077 h 30987"/>
                <a:gd name="connsiteX2" fmla="*/ 27607 w 27607"/>
                <a:gd name="connsiteY2" fmla="*/ 22077 h 30987"/>
                <a:gd name="connsiteX3" fmla="*/ 27607 w 27607"/>
                <a:gd name="connsiteY3" fmla="*/ 30987 h 30987"/>
                <a:gd name="connsiteX4" fmla="*/ 24522 w 27607"/>
                <a:gd name="connsiteY4" fmla="*/ 30987 h 30987"/>
                <a:gd name="connsiteX5" fmla="*/ 24522 w 27607"/>
                <a:gd name="connsiteY5" fmla="*/ 24994 h 30987"/>
                <a:gd name="connsiteX6" fmla="*/ 3085 w 27607"/>
                <a:gd name="connsiteY6" fmla="*/ 24994 h 30987"/>
                <a:gd name="connsiteX7" fmla="*/ 3085 w 27607"/>
                <a:gd name="connsiteY7" fmla="*/ 30987 h 30987"/>
                <a:gd name="connsiteX8" fmla="*/ 0 w 27607"/>
                <a:gd name="connsiteY8" fmla="*/ 30987 h 30987"/>
                <a:gd name="connsiteX9" fmla="*/ 20567 w 27607"/>
                <a:gd name="connsiteY9" fmla="*/ 23338 h 30987"/>
                <a:gd name="connsiteX10" fmla="*/ 20567 w 27607"/>
                <a:gd name="connsiteY10" fmla="*/ 3075 h 30987"/>
                <a:gd name="connsiteX11" fmla="*/ 9018 w 27607"/>
                <a:gd name="connsiteY11" fmla="*/ 3075 h 30987"/>
                <a:gd name="connsiteX12" fmla="*/ 8781 w 27607"/>
                <a:gd name="connsiteY12" fmla="*/ 8595 h 30987"/>
                <a:gd name="connsiteX13" fmla="*/ 8464 w 27607"/>
                <a:gd name="connsiteY13" fmla="*/ 13483 h 30987"/>
                <a:gd name="connsiteX14" fmla="*/ 7752 w 27607"/>
                <a:gd name="connsiteY14" fmla="*/ 17898 h 30987"/>
                <a:gd name="connsiteX15" fmla="*/ 6407 w 27607"/>
                <a:gd name="connsiteY15" fmla="*/ 21131 h 30987"/>
                <a:gd name="connsiteX16" fmla="*/ 4192 w 27607"/>
                <a:gd name="connsiteY16" fmla="*/ 22550 h 30987"/>
                <a:gd name="connsiteX17" fmla="*/ 949 w 27607"/>
                <a:gd name="connsiteY17" fmla="*/ 21919 h 30987"/>
                <a:gd name="connsiteX18" fmla="*/ 3243 w 27607"/>
                <a:gd name="connsiteY18" fmla="*/ 20894 h 30987"/>
                <a:gd name="connsiteX19" fmla="*/ 4667 w 27607"/>
                <a:gd name="connsiteY19" fmla="*/ 17819 h 30987"/>
                <a:gd name="connsiteX20" fmla="*/ 5379 w 27607"/>
                <a:gd name="connsiteY20" fmla="*/ 13404 h 30987"/>
                <a:gd name="connsiteX21" fmla="*/ 5775 w 27607"/>
                <a:gd name="connsiteY21" fmla="*/ 8279 h 30987"/>
                <a:gd name="connsiteX22" fmla="*/ 6091 w 27607"/>
                <a:gd name="connsiteY22" fmla="*/ 0 h 30987"/>
                <a:gd name="connsiteX23" fmla="*/ 23731 w 27607"/>
                <a:gd name="connsiteY23" fmla="*/ 0 h 30987"/>
                <a:gd name="connsiteX24" fmla="*/ 23731 w 27607"/>
                <a:gd name="connsiteY24" fmla="*/ 23260 h 30987"/>
                <a:gd name="connsiteX25" fmla="*/ 20488 w 27607"/>
                <a:gd name="connsiteY25" fmla="*/ 23260 h 30987"/>
                <a:gd name="connsiteX26" fmla="*/ 20567 w 27607"/>
                <a:gd name="connsiteY26" fmla="*/ 23338 h 3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607" h="30987">
                  <a:moveTo>
                    <a:pt x="0" y="30987"/>
                  </a:moveTo>
                  <a:lnTo>
                    <a:pt x="0" y="22077"/>
                  </a:lnTo>
                  <a:lnTo>
                    <a:pt x="27607" y="22077"/>
                  </a:lnTo>
                  <a:lnTo>
                    <a:pt x="27607" y="30987"/>
                  </a:lnTo>
                  <a:lnTo>
                    <a:pt x="24522" y="30987"/>
                  </a:lnTo>
                  <a:lnTo>
                    <a:pt x="24522" y="24994"/>
                  </a:lnTo>
                  <a:lnTo>
                    <a:pt x="3085" y="24994"/>
                  </a:lnTo>
                  <a:lnTo>
                    <a:pt x="3085" y="30987"/>
                  </a:lnTo>
                  <a:lnTo>
                    <a:pt x="0" y="30987"/>
                  </a:lnTo>
                  <a:close/>
                  <a:moveTo>
                    <a:pt x="20567" y="23338"/>
                  </a:moveTo>
                  <a:lnTo>
                    <a:pt x="20567" y="3075"/>
                  </a:lnTo>
                  <a:lnTo>
                    <a:pt x="9018" y="3075"/>
                  </a:lnTo>
                  <a:lnTo>
                    <a:pt x="8781" y="8595"/>
                  </a:lnTo>
                  <a:cubicBezTo>
                    <a:pt x="8781" y="10250"/>
                    <a:pt x="8622" y="11906"/>
                    <a:pt x="8464" y="13483"/>
                  </a:cubicBezTo>
                  <a:cubicBezTo>
                    <a:pt x="8306" y="15059"/>
                    <a:pt x="8069" y="16558"/>
                    <a:pt x="7752" y="17898"/>
                  </a:cubicBezTo>
                  <a:cubicBezTo>
                    <a:pt x="7436" y="19238"/>
                    <a:pt x="6961" y="20343"/>
                    <a:pt x="6407" y="21131"/>
                  </a:cubicBezTo>
                  <a:cubicBezTo>
                    <a:pt x="5854" y="21998"/>
                    <a:pt x="5063" y="22472"/>
                    <a:pt x="4192" y="22550"/>
                  </a:cubicBezTo>
                  <a:lnTo>
                    <a:pt x="949" y="21919"/>
                  </a:lnTo>
                  <a:cubicBezTo>
                    <a:pt x="1898" y="21919"/>
                    <a:pt x="2689" y="21604"/>
                    <a:pt x="3243" y="20894"/>
                  </a:cubicBezTo>
                  <a:cubicBezTo>
                    <a:pt x="3876" y="20185"/>
                    <a:pt x="4351" y="19160"/>
                    <a:pt x="4667" y="17819"/>
                  </a:cubicBezTo>
                  <a:cubicBezTo>
                    <a:pt x="4983" y="16558"/>
                    <a:pt x="5221" y="15059"/>
                    <a:pt x="5379" y="13404"/>
                  </a:cubicBezTo>
                  <a:cubicBezTo>
                    <a:pt x="5537" y="11748"/>
                    <a:pt x="5616" y="10092"/>
                    <a:pt x="5775" y="8279"/>
                  </a:cubicBezTo>
                  <a:lnTo>
                    <a:pt x="6091" y="0"/>
                  </a:lnTo>
                  <a:lnTo>
                    <a:pt x="23731" y="0"/>
                  </a:lnTo>
                  <a:lnTo>
                    <a:pt x="23731" y="23260"/>
                  </a:lnTo>
                  <a:lnTo>
                    <a:pt x="20488" y="23260"/>
                  </a:lnTo>
                  <a:lnTo>
                    <a:pt x="20567" y="23338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C97E367-E36A-7AEC-4AAD-62A1299F4A62}"/>
                </a:ext>
              </a:extLst>
            </p:cNvPr>
            <p:cNvSpPr/>
            <p:nvPr/>
          </p:nvSpPr>
          <p:spPr>
            <a:xfrm>
              <a:off x="9235369" y="4175435"/>
              <a:ext cx="22149" cy="24836"/>
            </a:xfrm>
            <a:custGeom>
              <a:avLst/>
              <a:gdLst>
                <a:gd name="connsiteX0" fmla="*/ 79 w 22149"/>
                <a:gd name="connsiteY0" fmla="*/ 24837 h 24836"/>
                <a:gd name="connsiteX1" fmla="*/ 79 w 22149"/>
                <a:gd name="connsiteY1" fmla="*/ 0 h 24836"/>
                <a:gd name="connsiteX2" fmla="*/ 3322 w 22149"/>
                <a:gd name="connsiteY2" fmla="*/ 0 h 24836"/>
                <a:gd name="connsiteX3" fmla="*/ 3322 w 22149"/>
                <a:gd name="connsiteY3" fmla="*/ 19712 h 24836"/>
                <a:gd name="connsiteX4" fmla="*/ 19301 w 22149"/>
                <a:gd name="connsiteY4" fmla="*/ 0 h 24836"/>
                <a:gd name="connsiteX5" fmla="*/ 22149 w 22149"/>
                <a:gd name="connsiteY5" fmla="*/ 0 h 24836"/>
                <a:gd name="connsiteX6" fmla="*/ 22149 w 22149"/>
                <a:gd name="connsiteY6" fmla="*/ 24837 h 24836"/>
                <a:gd name="connsiteX7" fmla="*/ 18906 w 22149"/>
                <a:gd name="connsiteY7" fmla="*/ 24837 h 24836"/>
                <a:gd name="connsiteX8" fmla="*/ 18906 w 22149"/>
                <a:gd name="connsiteY8" fmla="*/ 5046 h 24836"/>
                <a:gd name="connsiteX9" fmla="*/ 2927 w 22149"/>
                <a:gd name="connsiteY9" fmla="*/ 24837 h 24836"/>
                <a:gd name="connsiteX10" fmla="*/ 0 w 22149"/>
                <a:gd name="connsiteY10" fmla="*/ 24837 h 24836"/>
                <a:gd name="connsiteX11" fmla="*/ 79 w 22149"/>
                <a:gd name="connsiteY11" fmla="*/ 24837 h 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49" h="24836">
                  <a:moveTo>
                    <a:pt x="79" y="24837"/>
                  </a:moveTo>
                  <a:lnTo>
                    <a:pt x="79" y="0"/>
                  </a:lnTo>
                  <a:lnTo>
                    <a:pt x="3322" y="0"/>
                  </a:lnTo>
                  <a:lnTo>
                    <a:pt x="3322" y="19712"/>
                  </a:lnTo>
                  <a:lnTo>
                    <a:pt x="19301" y="0"/>
                  </a:lnTo>
                  <a:lnTo>
                    <a:pt x="22149" y="0"/>
                  </a:lnTo>
                  <a:lnTo>
                    <a:pt x="22149" y="24837"/>
                  </a:lnTo>
                  <a:lnTo>
                    <a:pt x="18906" y="24837"/>
                  </a:lnTo>
                  <a:lnTo>
                    <a:pt x="18906" y="5046"/>
                  </a:lnTo>
                  <a:lnTo>
                    <a:pt x="2927" y="24837"/>
                  </a:lnTo>
                  <a:lnTo>
                    <a:pt x="0" y="24837"/>
                  </a:lnTo>
                  <a:lnTo>
                    <a:pt x="79" y="24837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8ED7E57-28DC-F268-9BE9-612860F02A5C}"/>
                </a:ext>
              </a:extLst>
            </p:cNvPr>
            <p:cNvSpPr/>
            <p:nvPr/>
          </p:nvSpPr>
          <p:spPr>
            <a:xfrm>
              <a:off x="9265903" y="4175435"/>
              <a:ext cx="26816" cy="24836"/>
            </a:xfrm>
            <a:custGeom>
              <a:avLst/>
              <a:gdLst>
                <a:gd name="connsiteX0" fmla="*/ 0 w 26816"/>
                <a:gd name="connsiteY0" fmla="*/ 24837 h 24836"/>
                <a:gd name="connsiteX1" fmla="*/ 0 w 26816"/>
                <a:gd name="connsiteY1" fmla="*/ 0 h 24836"/>
                <a:gd name="connsiteX2" fmla="*/ 3322 w 26816"/>
                <a:gd name="connsiteY2" fmla="*/ 0 h 24836"/>
                <a:gd name="connsiteX3" fmla="*/ 14160 w 26816"/>
                <a:gd name="connsiteY3" fmla="*/ 19081 h 24836"/>
                <a:gd name="connsiteX4" fmla="*/ 12815 w 26816"/>
                <a:gd name="connsiteY4" fmla="*/ 19081 h 24836"/>
                <a:gd name="connsiteX5" fmla="*/ 23810 w 26816"/>
                <a:gd name="connsiteY5" fmla="*/ 0 h 24836"/>
                <a:gd name="connsiteX6" fmla="*/ 26816 w 26816"/>
                <a:gd name="connsiteY6" fmla="*/ 0 h 24836"/>
                <a:gd name="connsiteX7" fmla="*/ 26816 w 26816"/>
                <a:gd name="connsiteY7" fmla="*/ 24837 h 24836"/>
                <a:gd name="connsiteX8" fmla="*/ 23810 w 26816"/>
                <a:gd name="connsiteY8" fmla="*/ 24837 h 24836"/>
                <a:gd name="connsiteX9" fmla="*/ 23810 w 26816"/>
                <a:gd name="connsiteY9" fmla="*/ 3863 h 24836"/>
                <a:gd name="connsiteX10" fmla="*/ 24364 w 26816"/>
                <a:gd name="connsiteY10" fmla="*/ 4179 h 24836"/>
                <a:gd name="connsiteX11" fmla="*/ 14080 w 26816"/>
                <a:gd name="connsiteY11" fmla="*/ 21841 h 24836"/>
                <a:gd name="connsiteX12" fmla="*/ 12657 w 26816"/>
                <a:gd name="connsiteY12" fmla="*/ 21841 h 24836"/>
                <a:gd name="connsiteX13" fmla="*/ 2294 w 26816"/>
                <a:gd name="connsiteY13" fmla="*/ 3942 h 24836"/>
                <a:gd name="connsiteX14" fmla="*/ 3006 w 26816"/>
                <a:gd name="connsiteY14" fmla="*/ 3785 h 24836"/>
                <a:gd name="connsiteX15" fmla="*/ 3006 w 26816"/>
                <a:gd name="connsiteY15" fmla="*/ 24837 h 24836"/>
                <a:gd name="connsiteX16" fmla="*/ 79 w 26816"/>
                <a:gd name="connsiteY16" fmla="*/ 24837 h 24836"/>
                <a:gd name="connsiteX17" fmla="*/ 0 w 26816"/>
                <a:gd name="connsiteY17" fmla="*/ 24837 h 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816" h="24836">
                  <a:moveTo>
                    <a:pt x="0" y="24837"/>
                  </a:moveTo>
                  <a:lnTo>
                    <a:pt x="0" y="0"/>
                  </a:lnTo>
                  <a:lnTo>
                    <a:pt x="3322" y="0"/>
                  </a:lnTo>
                  <a:lnTo>
                    <a:pt x="14160" y="19081"/>
                  </a:lnTo>
                  <a:lnTo>
                    <a:pt x="12815" y="19081"/>
                  </a:lnTo>
                  <a:lnTo>
                    <a:pt x="23810" y="0"/>
                  </a:lnTo>
                  <a:lnTo>
                    <a:pt x="26816" y="0"/>
                  </a:lnTo>
                  <a:lnTo>
                    <a:pt x="26816" y="24837"/>
                  </a:lnTo>
                  <a:lnTo>
                    <a:pt x="23810" y="24837"/>
                  </a:lnTo>
                  <a:lnTo>
                    <a:pt x="23810" y="3863"/>
                  </a:lnTo>
                  <a:lnTo>
                    <a:pt x="24364" y="4179"/>
                  </a:lnTo>
                  <a:lnTo>
                    <a:pt x="14080" y="21841"/>
                  </a:lnTo>
                  <a:lnTo>
                    <a:pt x="12657" y="21841"/>
                  </a:lnTo>
                  <a:lnTo>
                    <a:pt x="2294" y="3942"/>
                  </a:lnTo>
                  <a:lnTo>
                    <a:pt x="3006" y="3785"/>
                  </a:lnTo>
                  <a:lnTo>
                    <a:pt x="3006" y="24837"/>
                  </a:lnTo>
                  <a:lnTo>
                    <a:pt x="79" y="24837"/>
                  </a:lnTo>
                  <a:lnTo>
                    <a:pt x="0" y="24837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6C8E146-38D5-700C-880F-722FB627FA5C}"/>
                </a:ext>
              </a:extLst>
            </p:cNvPr>
            <p:cNvSpPr/>
            <p:nvPr/>
          </p:nvSpPr>
          <p:spPr>
            <a:xfrm>
              <a:off x="9298651" y="4175278"/>
              <a:ext cx="24443" cy="25230"/>
            </a:xfrm>
            <a:custGeom>
              <a:avLst/>
              <a:gdLst>
                <a:gd name="connsiteX0" fmla="*/ 12182 w 24443"/>
                <a:gd name="connsiteY0" fmla="*/ 25231 h 25230"/>
                <a:gd name="connsiteX1" fmla="*/ 5933 w 24443"/>
                <a:gd name="connsiteY1" fmla="*/ 23575 h 25230"/>
                <a:gd name="connsiteX2" fmla="*/ 1583 w 24443"/>
                <a:gd name="connsiteY2" fmla="*/ 19081 h 25230"/>
                <a:gd name="connsiteX3" fmla="*/ 0 w 24443"/>
                <a:gd name="connsiteY3" fmla="*/ 12537 h 25230"/>
                <a:gd name="connsiteX4" fmla="*/ 1583 w 24443"/>
                <a:gd name="connsiteY4" fmla="*/ 5992 h 25230"/>
                <a:gd name="connsiteX5" fmla="*/ 5933 w 24443"/>
                <a:gd name="connsiteY5" fmla="*/ 1577 h 25230"/>
                <a:gd name="connsiteX6" fmla="*/ 12182 w 24443"/>
                <a:gd name="connsiteY6" fmla="*/ 0 h 25230"/>
                <a:gd name="connsiteX7" fmla="*/ 18511 w 24443"/>
                <a:gd name="connsiteY7" fmla="*/ 1577 h 25230"/>
                <a:gd name="connsiteX8" fmla="*/ 22861 w 24443"/>
                <a:gd name="connsiteY8" fmla="*/ 5992 h 25230"/>
                <a:gd name="connsiteX9" fmla="*/ 24443 w 24443"/>
                <a:gd name="connsiteY9" fmla="*/ 12537 h 25230"/>
                <a:gd name="connsiteX10" fmla="*/ 22861 w 24443"/>
                <a:gd name="connsiteY10" fmla="*/ 19081 h 25230"/>
                <a:gd name="connsiteX11" fmla="*/ 18511 w 24443"/>
                <a:gd name="connsiteY11" fmla="*/ 23575 h 25230"/>
                <a:gd name="connsiteX12" fmla="*/ 12262 w 24443"/>
                <a:gd name="connsiteY12" fmla="*/ 25231 h 25230"/>
                <a:gd name="connsiteX13" fmla="*/ 12182 w 24443"/>
                <a:gd name="connsiteY13" fmla="*/ 25231 h 25230"/>
                <a:gd name="connsiteX14" fmla="*/ 12182 w 24443"/>
                <a:gd name="connsiteY14" fmla="*/ 22235 h 25230"/>
                <a:gd name="connsiteX15" fmla="*/ 16771 w 24443"/>
                <a:gd name="connsiteY15" fmla="*/ 21052 h 25230"/>
                <a:gd name="connsiteX16" fmla="*/ 19935 w 24443"/>
                <a:gd name="connsiteY16" fmla="*/ 17662 h 25230"/>
                <a:gd name="connsiteX17" fmla="*/ 21121 w 24443"/>
                <a:gd name="connsiteY17" fmla="*/ 12615 h 25230"/>
                <a:gd name="connsiteX18" fmla="*/ 19935 w 24443"/>
                <a:gd name="connsiteY18" fmla="*/ 7491 h 25230"/>
                <a:gd name="connsiteX19" fmla="*/ 16771 w 24443"/>
                <a:gd name="connsiteY19" fmla="*/ 4100 h 25230"/>
                <a:gd name="connsiteX20" fmla="*/ 12182 w 24443"/>
                <a:gd name="connsiteY20" fmla="*/ 2917 h 25230"/>
                <a:gd name="connsiteX21" fmla="*/ 7594 w 24443"/>
                <a:gd name="connsiteY21" fmla="*/ 4100 h 25230"/>
                <a:gd name="connsiteX22" fmla="*/ 4430 w 24443"/>
                <a:gd name="connsiteY22" fmla="*/ 7491 h 25230"/>
                <a:gd name="connsiteX23" fmla="*/ 3243 w 24443"/>
                <a:gd name="connsiteY23" fmla="*/ 12615 h 25230"/>
                <a:gd name="connsiteX24" fmla="*/ 4430 w 24443"/>
                <a:gd name="connsiteY24" fmla="*/ 17662 h 25230"/>
                <a:gd name="connsiteX25" fmla="*/ 7594 w 24443"/>
                <a:gd name="connsiteY25" fmla="*/ 21052 h 25230"/>
                <a:gd name="connsiteX26" fmla="*/ 12103 w 24443"/>
                <a:gd name="connsiteY26" fmla="*/ 22235 h 25230"/>
                <a:gd name="connsiteX27" fmla="*/ 12182 w 24443"/>
                <a:gd name="connsiteY27" fmla="*/ 22235 h 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443" h="25230">
                  <a:moveTo>
                    <a:pt x="12182" y="25231"/>
                  </a:moveTo>
                  <a:cubicBezTo>
                    <a:pt x="9888" y="25231"/>
                    <a:pt x="7832" y="24679"/>
                    <a:pt x="5933" y="23575"/>
                  </a:cubicBezTo>
                  <a:cubicBezTo>
                    <a:pt x="4114" y="22472"/>
                    <a:pt x="2611" y="20973"/>
                    <a:pt x="1583" y="19081"/>
                  </a:cubicBezTo>
                  <a:cubicBezTo>
                    <a:pt x="554" y="17189"/>
                    <a:pt x="0" y="14981"/>
                    <a:pt x="0" y="12537"/>
                  </a:cubicBezTo>
                  <a:cubicBezTo>
                    <a:pt x="0" y="10092"/>
                    <a:pt x="554" y="7885"/>
                    <a:pt x="1583" y="5992"/>
                  </a:cubicBezTo>
                  <a:cubicBezTo>
                    <a:pt x="2611" y="4100"/>
                    <a:pt x="4114" y="2602"/>
                    <a:pt x="5933" y="1577"/>
                  </a:cubicBezTo>
                  <a:cubicBezTo>
                    <a:pt x="7752" y="473"/>
                    <a:pt x="9809" y="0"/>
                    <a:pt x="12182" y="0"/>
                  </a:cubicBezTo>
                  <a:cubicBezTo>
                    <a:pt x="14556" y="0"/>
                    <a:pt x="16691" y="552"/>
                    <a:pt x="18511" y="1577"/>
                  </a:cubicBezTo>
                  <a:cubicBezTo>
                    <a:pt x="20330" y="2681"/>
                    <a:pt x="21754" y="4100"/>
                    <a:pt x="22861" y="5992"/>
                  </a:cubicBezTo>
                  <a:cubicBezTo>
                    <a:pt x="23969" y="7885"/>
                    <a:pt x="24443" y="10092"/>
                    <a:pt x="24443" y="12537"/>
                  </a:cubicBezTo>
                  <a:cubicBezTo>
                    <a:pt x="24443" y="14981"/>
                    <a:pt x="23890" y="17189"/>
                    <a:pt x="22861" y="19081"/>
                  </a:cubicBezTo>
                  <a:cubicBezTo>
                    <a:pt x="21833" y="20973"/>
                    <a:pt x="20330" y="22472"/>
                    <a:pt x="18511" y="23575"/>
                  </a:cubicBezTo>
                  <a:cubicBezTo>
                    <a:pt x="16691" y="24679"/>
                    <a:pt x="14556" y="25231"/>
                    <a:pt x="12262" y="25231"/>
                  </a:cubicBezTo>
                  <a:lnTo>
                    <a:pt x="12182" y="25231"/>
                  </a:lnTo>
                  <a:close/>
                  <a:moveTo>
                    <a:pt x="12182" y="22235"/>
                  </a:moveTo>
                  <a:cubicBezTo>
                    <a:pt x="13923" y="22235"/>
                    <a:pt x="15426" y="21841"/>
                    <a:pt x="16771" y="21052"/>
                  </a:cubicBezTo>
                  <a:cubicBezTo>
                    <a:pt x="18115" y="20263"/>
                    <a:pt x="19144" y="19081"/>
                    <a:pt x="19935" y="17662"/>
                  </a:cubicBezTo>
                  <a:cubicBezTo>
                    <a:pt x="20725" y="16164"/>
                    <a:pt x="21121" y="14508"/>
                    <a:pt x="21121" y="12615"/>
                  </a:cubicBezTo>
                  <a:cubicBezTo>
                    <a:pt x="21121" y="10723"/>
                    <a:pt x="20725" y="8989"/>
                    <a:pt x="19935" y="7491"/>
                  </a:cubicBezTo>
                  <a:cubicBezTo>
                    <a:pt x="19144" y="6071"/>
                    <a:pt x="18115" y="4888"/>
                    <a:pt x="16771" y="4100"/>
                  </a:cubicBezTo>
                  <a:cubicBezTo>
                    <a:pt x="15426" y="3312"/>
                    <a:pt x="13923" y="2917"/>
                    <a:pt x="12182" y="2917"/>
                  </a:cubicBezTo>
                  <a:cubicBezTo>
                    <a:pt x="10442" y="2917"/>
                    <a:pt x="8939" y="3312"/>
                    <a:pt x="7594" y="4100"/>
                  </a:cubicBezTo>
                  <a:cubicBezTo>
                    <a:pt x="6249" y="4888"/>
                    <a:pt x="5221" y="6071"/>
                    <a:pt x="4430" y="7491"/>
                  </a:cubicBezTo>
                  <a:cubicBezTo>
                    <a:pt x="3639" y="8910"/>
                    <a:pt x="3243" y="10645"/>
                    <a:pt x="3243" y="12615"/>
                  </a:cubicBezTo>
                  <a:cubicBezTo>
                    <a:pt x="3243" y="14587"/>
                    <a:pt x="3639" y="16243"/>
                    <a:pt x="4430" y="17662"/>
                  </a:cubicBezTo>
                  <a:cubicBezTo>
                    <a:pt x="5221" y="19160"/>
                    <a:pt x="6249" y="20263"/>
                    <a:pt x="7594" y="21052"/>
                  </a:cubicBezTo>
                  <a:cubicBezTo>
                    <a:pt x="8939" y="21841"/>
                    <a:pt x="10442" y="22235"/>
                    <a:pt x="12103" y="22235"/>
                  </a:cubicBezTo>
                  <a:lnTo>
                    <a:pt x="12182" y="22235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AE335C9-44BD-B001-9670-B0FDE7BBD44B}"/>
                </a:ext>
              </a:extLst>
            </p:cNvPr>
            <p:cNvSpPr/>
            <p:nvPr/>
          </p:nvSpPr>
          <p:spPr>
            <a:xfrm>
              <a:off x="9326813" y="4175278"/>
              <a:ext cx="21674" cy="25546"/>
            </a:xfrm>
            <a:custGeom>
              <a:avLst/>
              <a:gdLst>
                <a:gd name="connsiteX0" fmla="*/ 12261 w 21674"/>
                <a:gd name="connsiteY0" fmla="*/ 25231 h 25546"/>
                <a:gd name="connsiteX1" fmla="*/ 5933 w 21674"/>
                <a:gd name="connsiteY1" fmla="*/ 23575 h 25546"/>
                <a:gd name="connsiteX2" fmla="*/ 1582 w 21674"/>
                <a:gd name="connsiteY2" fmla="*/ 19081 h 25546"/>
                <a:gd name="connsiteX3" fmla="*/ 0 w 21674"/>
                <a:gd name="connsiteY3" fmla="*/ 12537 h 25546"/>
                <a:gd name="connsiteX4" fmla="*/ 1582 w 21674"/>
                <a:gd name="connsiteY4" fmla="*/ 5992 h 25546"/>
                <a:gd name="connsiteX5" fmla="*/ 5933 w 21674"/>
                <a:gd name="connsiteY5" fmla="*/ 1577 h 25546"/>
                <a:gd name="connsiteX6" fmla="*/ 12261 w 21674"/>
                <a:gd name="connsiteY6" fmla="*/ 0 h 25546"/>
                <a:gd name="connsiteX7" fmla="*/ 17799 w 21674"/>
                <a:gd name="connsiteY7" fmla="*/ 1262 h 25546"/>
                <a:gd name="connsiteX8" fmla="*/ 21674 w 21674"/>
                <a:gd name="connsiteY8" fmla="*/ 4967 h 25546"/>
                <a:gd name="connsiteX9" fmla="*/ 19301 w 21674"/>
                <a:gd name="connsiteY9" fmla="*/ 6702 h 25546"/>
                <a:gd name="connsiteX10" fmla="*/ 16217 w 21674"/>
                <a:gd name="connsiteY10" fmla="*/ 3942 h 25546"/>
                <a:gd name="connsiteX11" fmla="*/ 12261 w 21674"/>
                <a:gd name="connsiteY11" fmla="*/ 3075 h 25546"/>
                <a:gd name="connsiteX12" fmla="*/ 7673 w 21674"/>
                <a:gd name="connsiteY12" fmla="*/ 4258 h 25546"/>
                <a:gd name="connsiteX13" fmla="*/ 4430 w 21674"/>
                <a:gd name="connsiteY13" fmla="*/ 7648 h 25546"/>
                <a:gd name="connsiteX14" fmla="*/ 3243 w 21674"/>
                <a:gd name="connsiteY14" fmla="*/ 12773 h 25546"/>
                <a:gd name="connsiteX15" fmla="*/ 4430 w 21674"/>
                <a:gd name="connsiteY15" fmla="*/ 17898 h 25546"/>
                <a:gd name="connsiteX16" fmla="*/ 7673 w 21674"/>
                <a:gd name="connsiteY16" fmla="*/ 21288 h 25546"/>
                <a:gd name="connsiteX17" fmla="*/ 12261 w 21674"/>
                <a:gd name="connsiteY17" fmla="*/ 22472 h 25546"/>
                <a:gd name="connsiteX18" fmla="*/ 16217 w 21674"/>
                <a:gd name="connsiteY18" fmla="*/ 21604 h 25546"/>
                <a:gd name="connsiteX19" fmla="*/ 19301 w 21674"/>
                <a:gd name="connsiteY19" fmla="*/ 18844 h 25546"/>
                <a:gd name="connsiteX20" fmla="*/ 21674 w 21674"/>
                <a:gd name="connsiteY20" fmla="*/ 20579 h 25546"/>
                <a:gd name="connsiteX21" fmla="*/ 17799 w 21674"/>
                <a:gd name="connsiteY21" fmla="*/ 24285 h 25546"/>
                <a:gd name="connsiteX22" fmla="*/ 12261 w 21674"/>
                <a:gd name="connsiteY22" fmla="*/ 25547 h 25546"/>
                <a:gd name="connsiteX23" fmla="*/ 12261 w 21674"/>
                <a:gd name="connsiteY23" fmla="*/ 25231 h 2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674" h="25546">
                  <a:moveTo>
                    <a:pt x="12261" y="25231"/>
                  </a:moveTo>
                  <a:cubicBezTo>
                    <a:pt x="9888" y="25231"/>
                    <a:pt x="7752" y="24679"/>
                    <a:pt x="5933" y="23575"/>
                  </a:cubicBezTo>
                  <a:cubicBezTo>
                    <a:pt x="4034" y="22472"/>
                    <a:pt x="2610" y="20973"/>
                    <a:pt x="1582" y="19081"/>
                  </a:cubicBezTo>
                  <a:cubicBezTo>
                    <a:pt x="554" y="17189"/>
                    <a:pt x="0" y="14981"/>
                    <a:pt x="0" y="12537"/>
                  </a:cubicBezTo>
                  <a:cubicBezTo>
                    <a:pt x="0" y="10092"/>
                    <a:pt x="554" y="7885"/>
                    <a:pt x="1582" y="5992"/>
                  </a:cubicBezTo>
                  <a:cubicBezTo>
                    <a:pt x="2610" y="4100"/>
                    <a:pt x="4113" y="2602"/>
                    <a:pt x="5933" y="1577"/>
                  </a:cubicBezTo>
                  <a:cubicBezTo>
                    <a:pt x="7831" y="473"/>
                    <a:pt x="9888" y="0"/>
                    <a:pt x="12261" y="0"/>
                  </a:cubicBezTo>
                  <a:cubicBezTo>
                    <a:pt x="14318" y="0"/>
                    <a:pt x="16138" y="394"/>
                    <a:pt x="17799" y="1262"/>
                  </a:cubicBezTo>
                  <a:cubicBezTo>
                    <a:pt x="19460" y="2050"/>
                    <a:pt x="20725" y="3312"/>
                    <a:pt x="21674" y="4967"/>
                  </a:cubicBezTo>
                  <a:lnTo>
                    <a:pt x="19301" y="6702"/>
                  </a:lnTo>
                  <a:cubicBezTo>
                    <a:pt x="18511" y="5441"/>
                    <a:pt x="17482" y="4494"/>
                    <a:pt x="16217" y="3942"/>
                  </a:cubicBezTo>
                  <a:cubicBezTo>
                    <a:pt x="15030" y="3312"/>
                    <a:pt x="13685" y="3075"/>
                    <a:pt x="12261" y="3075"/>
                  </a:cubicBezTo>
                  <a:cubicBezTo>
                    <a:pt x="10521" y="3075"/>
                    <a:pt x="9018" y="3469"/>
                    <a:pt x="7673" y="4258"/>
                  </a:cubicBezTo>
                  <a:cubicBezTo>
                    <a:pt x="6328" y="5046"/>
                    <a:pt x="5221" y="6229"/>
                    <a:pt x="4430" y="7648"/>
                  </a:cubicBezTo>
                  <a:cubicBezTo>
                    <a:pt x="3639" y="9067"/>
                    <a:pt x="3243" y="10802"/>
                    <a:pt x="3243" y="12773"/>
                  </a:cubicBezTo>
                  <a:cubicBezTo>
                    <a:pt x="3243" y="14744"/>
                    <a:pt x="3639" y="16400"/>
                    <a:pt x="4430" y="17898"/>
                  </a:cubicBezTo>
                  <a:cubicBezTo>
                    <a:pt x="5221" y="19318"/>
                    <a:pt x="6328" y="20500"/>
                    <a:pt x="7673" y="21288"/>
                  </a:cubicBezTo>
                  <a:cubicBezTo>
                    <a:pt x="9018" y="22077"/>
                    <a:pt x="10600" y="22472"/>
                    <a:pt x="12261" y="22472"/>
                  </a:cubicBezTo>
                  <a:cubicBezTo>
                    <a:pt x="13685" y="22472"/>
                    <a:pt x="15030" y="22156"/>
                    <a:pt x="16217" y="21604"/>
                  </a:cubicBezTo>
                  <a:cubicBezTo>
                    <a:pt x="17403" y="20973"/>
                    <a:pt x="18432" y="20106"/>
                    <a:pt x="19301" y="18844"/>
                  </a:cubicBezTo>
                  <a:lnTo>
                    <a:pt x="21674" y="20579"/>
                  </a:lnTo>
                  <a:cubicBezTo>
                    <a:pt x="20725" y="22156"/>
                    <a:pt x="19460" y="23417"/>
                    <a:pt x="17799" y="24285"/>
                  </a:cubicBezTo>
                  <a:cubicBezTo>
                    <a:pt x="16138" y="25152"/>
                    <a:pt x="14318" y="25547"/>
                    <a:pt x="12261" y="25547"/>
                  </a:cubicBezTo>
                  <a:lnTo>
                    <a:pt x="12261" y="25231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C7336CA-7438-3217-3C73-BA6E5365407F}"/>
                </a:ext>
              </a:extLst>
            </p:cNvPr>
            <p:cNvSpPr/>
            <p:nvPr/>
          </p:nvSpPr>
          <p:spPr>
            <a:xfrm>
              <a:off x="9348804" y="4175435"/>
              <a:ext cx="21358" cy="24836"/>
            </a:xfrm>
            <a:custGeom>
              <a:avLst/>
              <a:gdLst>
                <a:gd name="connsiteX0" fmla="*/ 9097 w 21358"/>
                <a:gd name="connsiteY0" fmla="*/ 24837 h 24836"/>
                <a:gd name="connsiteX1" fmla="*/ 9097 w 21358"/>
                <a:gd name="connsiteY1" fmla="*/ 2050 h 24836"/>
                <a:gd name="connsiteX2" fmla="*/ 9888 w 21358"/>
                <a:gd name="connsiteY2" fmla="*/ 2917 h 24836"/>
                <a:gd name="connsiteX3" fmla="*/ 0 w 21358"/>
                <a:gd name="connsiteY3" fmla="*/ 2917 h 24836"/>
                <a:gd name="connsiteX4" fmla="*/ 0 w 21358"/>
                <a:gd name="connsiteY4" fmla="*/ 0 h 24836"/>
                <a:gd name="connsiteX5" fmla="*/ 21358 w 21358"/>
                <a:gd name="connsiteY5" fmla="*/ 0 h 24836"/>
                <a:gd name="connsiteX6" fmla="*/ 21358 w 21358"/>
                <a:gd name="connsiteY6" fmla="*/ 2917 h 24836"/>
                <a:gd name="connsiteX7" fmla="*/ 11470 w 21358"/>
                <a:gd name="connsiteY7" fmla="*/ 2917 h 24836"/>
                <a:gd name="connsiteX8" fmla="*/ 12261 w 21358"/>
                <a:gd name="connsiteY8" fmla="*/ 2050 h 24836"/>
                <a:gd name="connsiteX9" fmla="*/ 12261 w 21358"/>
                <a:gd name="connsiteY9" fmla="*/ 24837 h 24836"/>
                <a:gd name="connsiteX10" fmla="*/ 9018 w 21358"/>
                <a:gd name="connsiteY10" fmla="*/ 24837 h 24836"/>
                <a:gd name="connsiteX11" fmla="*/ 9097 w 21358"/>
                <a:gd name="connsiteY11" fmla="*/ 24837 h 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58" h="24836">
                  <a:moveTo>
                    <a:pt x="9097" y="24837"/>
                  </a:moveTo>
                  <a:lnTo>
                    <a:pt x="9097" y="2050"/>
                  </a:lnTo>
                  <a:lnTo>
                    <a:pt x="9888" y="2917"/>
                  </a:lnTo>
                  <a:lnTo>
                    <a:pt x="0" y="2917"/>
                  </a:lnTo>
                  <a:lnTo>
                    <a:pt x="0" y="0"/>
                  </a:lnTo>
                  <a:lnTo>
                    <a:pt x="21358" y="0"/>
                  </a:lnTo>
                  <a:lnTo>
                    <a:pt x="21358" y="2917"/>
                  </a:lnTo>
                  <a:lnTo>
                    <a:pt x="11470" y="2917"/>
                  </a:lnTo>
                  <a:lnTo>
                    <a:pt x="12261" y="2050"/>
                  </a:lnTo>
                  <a:lnTo>
                    <a:pt x="12261" y="24837"/>
                  </a:lnTo>
                  <a:lnTo>
                    <a:pt x="9018" y="24837"/>
                  </a:lnTo>
                  <a:lnTo>
                    <a:pt x="9097" y="24837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2A3E769-00A4-4B35-DA47-28701C18DEE7}"/>
                </a:ext>
              </a:extLst>
            </p:cNvPr>
            <p:cNvSpPr/>
            <p:nvPr/>
          </p:nvSpPr>
          <p:spPr>
            <a:xfrm>
              <a:off x="9373880" y="4175435"/>
              <a:ext cx="22149" cy="24836"/>
            </a:xfrm>
            <a:custGeom>
              <a:avLst/>
              <a:gdLst>
                <a:gd name="connsiteX0" fmla="*/ 79 w 22149"/>
                <a:gd name="connsiteY0" fmla="*/ 24837 h 24836"/>
                <a:gd name="connsiteX1" fmla="*/ 79 w 22149"/>
                <a:gd name="connsiteY1" fmla="*/ 0 h 24836"/>
                <a:gd name="connsiteX2" fmla="*/ 3322 w 22149"/>
                <a:gd name="connsiteY2" fmla="*/ 0 h 24836"/>
                <a:gd name="connsiteX3" fmla="*/ 3322 w 22149"/>
                <a:gd name="connsiteY3" fmla="*/ 19712 h 24836"/>
                <a:gd name="connsiteX4" fmla="*/ 19301 w 22149"/>
                <a:gd name="connsiteY4" fmla="*/ 0 h 24836"/>
                <a:gd name="connsiteX5" fmla="*/ 22149 w 22149"/>
                <a:gd name="connsiteY5" fmla="*/ 0 h 24836"/>
                <a:gd name="connsiteX6" fmla="*/ 22149 w 22149"/>
                <a:gd name="connsiteY6" fmla="*/ 24837 h 24836"/>
                <a:gd name="connsiteX7" fmla="*/ 18906 w 22149"/>
                <a:gd name="connsiteY7" fmla="*/ 24837 h 24836"/>
                <a:gd name="connsiteX8" fmla="*/ 18906 w 22149"/>
                <a:gd name="connsiteY8" fmla="*/ 5046 h 24836"/>
                <a:gd name="connsiteX9" fmla="*/ 2927 w 22149"/>
                <a:gd name="connsiteY9" fmla="*/ 24837 h 24836"/>
                <a:gd name="connsiteX10" fmla="*/ 0 w 22149"/>
                <a:gd name="connsiteY10" fmla="*/ 24837 h 24836"/>
                <a:gd name="connsiteX11" fmla="*/ 79 w 22149"/>
                <a:gd name="connsiteY11" fmla="*/ 24837 h 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49" h="24836">
                  <a:moveTo>
                    <a:pt x="79" y="24837"/>
                  </a:moveTo>
                  <a:lnTo>
                    <a:pt x="79" y="0"/>
                  </a:lnTo>
                  <a:lnTo>
                    <a:pt x="3322" y="0"/>
                  </a:lnTo>
                  <a:lnTo>
                    <a:pt x="3322" y="19712"/>
                  </a:lnTo>
                  <a:lnTo>
                    <a:pt x="19301" y="0"/>
                  </a:lnTo>
                  <a:lnTo>
                    <a:pt x="22149" y="0"/>
                  </a:lnTo>
                  <a:lnTo>
                    <a:pt x="22149" y="24837"/>
                  </a:lnTo>
                  <a:lnTo>
                    <a:pt x="18906" y="24837"/>
                  </a:lnTo>
                  <a:lnTo>
                    <a:pt x="18906" y="5046"/>
                  </a:lnTo>
                  <a:lnTo>
                    <a:pt x="2927" y="24837"/>
                  </a:lnTo>
                  <a:lnTo>
                    <a:pt x="0" y="24837"/>
                  </a:lnTo>
                  <a:lnTo>
                    <a:pt x="79" y="24837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277D5DB-4DE5-B303-A9BC-E8C4F0EC6EEB}"/>
                </a:ext>
              </a:extLst>
            </p:cNvPr>
            <p:cNvSpPr/>
            <p:nvPr/>
          </p:nvSpPr>
          <p:spPr>
            <a:xfrm>
              <a:off x="9415331" y="4175435"/>
              <a:ext cx="21595" cy="24836"/>
            </a:xfrm>
            <a:custGeom>
              <a:avLst/>
              <a:gdLst>
                <a:gd name="connsiteX0" fmla="*/ 79 w 21595"/>
                <a:gd name="connsiteY0" fmla="*/ 24837 h 24836"/>
                <a:gd name="connsiteX1" fmla="*/ 79 w 21595"/>
                <a:gd name="connsiteY1" fmla="*/ 0 h 24836"/>
                <a:gd name="connsiteX2" fmla="*/ 21595 w 21595"/>
                <a:gd name="connsiteY2" fmla="*/ 0 h 24836"/>
                <a:gd name="connsiteX3" fmla="*/ 21595 w 21595"/>
                <a:gd name="connsiteY3" fmla="*/ 24837 h 24836"/>
                <a:gd name="connsiteX4" fmla="*/ 18353 w 21595"/>
                <a:gd name="connsiteY4" fmla="*/ 24837 h 24836"/>
                <a:gd name="connsiteX5" fmla="*/ 18353 w 21595"/>
                <a:gd name="connsiteY5" fmla="*/ 2050 h 24836"/>
                <a:gd name="connsiteX6" fmla="*/ 19144 w 21595"/>
                <a:gd name="connsiteY6" fmla="*/ 2917 h 24836"/>
                <a:gd name="connsiteX7" fmla="*/ 2452 w 21595"/>
                <a:gd name="connsiteY7" fmla="*/ 2917 h 24836"/>
                <a:gd name="connsiteX8" fmla="*/ 3243 w 21595"/>
                <a:gd name="connsiteY8" fmla="*/ 2050 h 24836"/>
                <a:gd name="connsiteX9" fmla="*/ 3243 w 21595"/>
                <a:gd name="connsiteY9" fmla="*/ 24837 h 24836"/>
                <a:gd name="connsiteX10" fmla="*/ 0 w 21595"/>
                <a:gd name="connsiteY10" fmla="*/ 24837 h 24836"/>
                <a:gd name="connsiteX11" fmla="*/ 79 w 21595"/>
                <a:gd name="connsiteY11" fmla="*/ 24837 h 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95" h="24836">
                  <a:moveTo>
                    <a:pt x="79" y="24837"/>
                  </a:moveTo>
                  <a:lnTo>
                    <a:pt x="79" y="0"/>
                  </a:lnTo>
                  <a:lnTo>
                    <a:pt x="21595" y="0"/>
                  </a:lnTo>
                  <a:lnTo>
                    <a:pt x="21595" y="24837"/>
                  </a:lnTo>
                  <a:lnTo>
                    <a:pt x="18353" y="24837"/>
                  </a:lnTo>
                  <a:lnTo>
                    <a:pt x="18353" y="2050"/>
                  </a:lnTo>
                  <a:lnTo>
                    <a:pt x="19144" y="2917"/>
                  </a:lnTo>
                  <a:lnTo>
                    <a:pt x="2452" y="2917"/>
                  </a:lnTo>
                  <a:lnTo>
                    <a:pt x="3243" y="2050"/>
                  </a:lnTo>
                  <a:lnTo>
                    <a:pt x="3243" y="24837"/>
                  </a:lnTo>
                  <a:lnTo>
                    <a:pt x="0" y="24837"/>
                  </a:lnTo>
                  <a:lnTo>
                    <a:pt x="79" y="24837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8162E47-552A-D7CD-D985-10360352119C}"/>
                </a:ext>
              </a:extLst>
            </p:cNvPr>
            <p:cNvSpPr/>
            <p:nvPr/>
          </p:nvSpPr>
          <p:spPr>
            <a:xfrm>
              <a:off x="9445233" y="4175278"/>
              <a:ext cx="24284" cy="34298"/>
            </a:xfrm>
            <a:custGeom>
              <a:avLst/>
              <a:gdLst>
                <a:gd name="connsiteX0" fmla="*/ 0 w 24284"/>
                <a:gd name="connsiteY0" fmla="*/ 34220 h 34298"/>
                <a:gd name="connsiteX1" fmla="*/ 0 w 24284"/>
                <a:gd name="connsiteY1" fmla="*/ 237 h 34298"/>
                <a:gd name="connsiteX2" fmla="*/ 3085 w 24284"/>
                <a:gd name="connsiteY2" fmla="*/ 237 h 34298"/>
                <a:gd name="connsiteX3" fmla="*/ 3085 w 24284"/>
                <a:gd name="connsiteY3" fmla="*/ 7727 h 34298"/>
                <a:gd name="connsiteX4" fmla="*/ 2768 w 24284"/>
                <a:gd name="connsiteY4" fmla="*/ 12694 h 34298"/>
                <a:gd name="connsiteX5" fmla="*/ 3243 w 24284"/>
                <a:gd name="connsiteY5" fmla="*/ 17740 h 34298"/>
                <a:gd name="connsiteX6" fmla="*/ 3243 w 24284"/>
                <a:gd name="connsiteY6" fmla="*/ 34299 h 34298"/>
                <a:gd name="connsiteX7" fmla="*/ 0 w 24284"/>
                <a:gd name="connsiteY7" fmla="*/ 34299 h 34298"/>
                <a:gd name="connsiteX8" fmla="*/ 0 w 24284"/>
                <a:gd name="connsiteY8" fmla="*/ 34220 h 34298"/>
                <a:gd name="connsiteX9" fmla="*/ 12340 w 24284"/>
                <a:gd name="connsiteY9" fmla="*/ 25310 h 34298"/>
                <a:gd name="connsiteX10" fmla="*/ 6724 w 24284"/>
                <a:gd name="connsiteY10" fmla="*/ 23812 h 34298"/>
                <a:gd name="connsiteX11" fmla="*/ 2768 w 24284"/>
                <a:gd name="connsiteY11" fmla="*/ 19475 h 34298"/>
                <a:gd name="connsiteX12" fmla="*/ 1265 w 24284"/>
                <a:gd name="connsiteY12" fmla="*/ 12615 h 34298"/>
                <a:gd name="connsiteX13" fmla="*/ 2689 w 24284"/>
                <a:gd name="connsiteY13" fmla="*/ 5756 h 34298"/>
                <a:gd name="connsiteX14" fmla="*/ 6645 w 24284"/>
                <a:gd name="connsiteY14" fmla="*/ 1498 h 34298"/>
                <a:gd name="connsiteX15" fmla="*/ 12261 w 24284"/>
                <a:gd name="connsiteY15" fmla="*/ 0 h 34298"/>
                <a:gd name="connsiteX16" fmla="*/ 18431 w 24284"/>
                <a:gd name="connsiteY16" fmla="*/ 1577 h 34298"/>
                <a:gd name="connsiteX17" fmla="*/ 22703 w 24284"/>
                <a:gd name="connsiteY17" fmla="*/ 5992 h 34298"/>
                <a:gd name="connsiteX18" fmla="*/ 24285 w 24284"/>
                <a:gd name="connsiteY18" fmla="*/ 12615 h 34298"/>
                <a:gd name="connsiteX19" fmla="*/ 22703 w 24284"/>
                <a:gd name="connsiteY19" fmla="*/ 19238 h 34298"/>
                <a:gd name="connsiteX20" fmla="*/ 18431 w 24284"/>
                <a:gd name="connsiteY20" fmla="*/ 23654 h 34298"/>
                <a:gd name="connsiteX21" fmla="*/ 12261 w 24284"/>
                <a:gd name="connsiteY21" fmla="*/ 25231 h 34298"/>
                <a:gd name="connsiteX22" fmla="*/ 12340 w 24284"/>
                <a:gd name="connsiteY22" fmla="*/ 25310 h 34298"/>
                <a:gd name="connsiteX23" fmla="*/ 12103 w 24284"/>
                <a:gd name="connsiteY23" fmla="*/ 22313 h 34298"/>
                <a:gd name="connsiteX24" fmla="*/ 16691 w 24284"/>
                <a:gd name="connsiteY24" fmla="*/ 21131 h 34298"/>
                <a:gd name="connsiteX25" fmla="*/ 19855 w 24284"/>
                <a:gd name="connsiteY25" fmla="*/ 17740 h 34298"/>
                <a:gd name="connsiteX26" fmla="*/ 21041 w 24284"/>
                <a:gd name="connsiteY26" fmla="*/ 12694 h 34298"/>
                <a:gd name="connsiteX27" fmla="*/ 19855 w 24284"/>
                <a:gd name="connsiteY27" fmla="*/ 7648 h 34298"/>
                <a:gd name="connsiteX28" fmla="*/ 16691 w 24284"/>
                <a:gd name="connsiteY28" fmla="*/ 4258 h 34298"/>
                <a:gd name="connsiteX29" fmla="*/ 12103 w 24284"/>
                <a:gd name="connsiteY29" fmla="*/ 2996 h 34298"/>
                <a:gd name="connsiteX30" fmla="*/ 7515 w 24284"/>
                <a:gd name="connsiteY30" fmla="*/ 4258 h 34298"/>
                <a:gd name="connsiteX31" fmla="*/ 4350 w 24284"/>
                <a:gd name="connsiteY31" fmla="*/ 7648 h 34298"/>
                <a:gd name="connsiteX32" fmla="*/ 3164 w 24284"/>
                <a:gd name="connsiteY32" fmla="*/ 12694 h 34298"/>
                <a:gd name="connsiteX33" fmla="*/ 4350 w 24284"/>
                <a:gd name="connsiteY33" fmla="*/ 17740 h 34298"/>
                <a:gd name="connsiteX34" fmla="*/ 7515 w 24284"/>
                <a:gd name="connsiteY34" fmla="*/ 21131 h 34298"/>
                <a:gd name="connsiteX35" fmla="*/ 12103 w 24284"/>
                <a:gd name="connsiteY35" fmla="*/ 22313 h 3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284" h="34298">
                  <a:moveTo>
                    <a:pt x="0" y="34220"/>
                  </a:moveTo>
                  <a:lnTo>
                    <a:pt x="0" y="237"/>
                  </a:lnTo>
                  <a:lnTo>
                    <a:pt x="3085" y="237"/>
                  </a:lnTo>
                  <a:lnTo>
                    <a:pt x="3085" y="7727"/>
                  </a:lnTo>
                  <a:lnTo>
                    <a:pt x="2768" y="12694"/>
                  </a:lnTo>
                  <a:lnTo>
                    <a:pt x="3243" y="17740"/>
                  </a:lnTo>
                  <a:lnTo>
                    <a:pt x="3243" y="34299"/>
                  </a:lnTo>
                  <a:lnTo>
                    <a:pt x="0" y="34299"/>
                  </a:lnTo>
                  <a:lnTo>
                    <a:pt x="0" y="34220"/>
                  </a:lnTo>
                  <a:close/>
                  <a:moveTo>
                    <a:pt x="12340" y="25310"/>
                  </a:moveTo>
                  <a:cubicBezTo>
                    <a:pt x="10283" y="25310"/>
                    <a:pt x="8385" y="24837"/>
                    <a:pt x="6724" y="23812"/>
                  </a:cubicBezTo>
                  <a:cubicBezTo>
                    <a:pt x="5062" y="22787"/>
                    <a:pt x="3718" y="21368"/>
                    <a:pt x="2768" y="19475"/>
                  </a:cubicBezTo>
                  <a:cubicBezTo>
                    <a:pt x="1819" y="17583"/>
                    <a:pt x="1265" y="15296"/>
                    <a:pt x="1265" y="12615"/>
                  </a:cubicBezTo>
                  <a:cubicBezTo>
                    <a:pt x="1265" y="9935"/>
                    <a:pt x="1740" y="7648"/>
                    <a:pt x="2689" y="5756"/>
                  </a:cubicBezTo>
                  <a:cubicBezTo>
                    <a:pt x="3639" y="3863"/>
                    <a:pt x="4983" y="2444"/>
                    <a:pt x="6645" y="1498"/>
                  </a:cubicBezTo>
                  <a:cubicBezTo>
                    <a:pt x="8306" y="552"/>
                    <a:pt x="10204" y="0"/>
                    <a:pt x="12261" y="0"/>
                  </a:cubicBezTo>
                  <a:cubicBezTo>
                    <a:pt x="14555" y="0"/>
                    <a:pt x="16612" y="552"/>
                    <a:pt x="18431" y="1577"/>
                  </a:cubicBezTo>
                  <a:cubicBezTo>
                    <a:pt x="20250" y="2602"/>
                    <a:pt x="21674" y="4100"/>
                    <a:pt x="22703" y="5992"/>
                  </a:cubicBezTo>
                  <a:cubicBezTo>
                    <a:pt x="23731" y="7885"/>
                    <a:pt x="24285" y="10092"/>
                    <a:pt x="24285" y="12615"/>
                  </a:cubicBezTo>
                  <a:cubicBezTo>
                    <a:pt x="24285" y="15139"/>
                    <a:pt x="23731" y="17346"/>
                    <a:pt x="22703" y="19238"/>
                  </a:cubicBezTo>
                  <a:cubicBezTo>
                    <a:pt x="21674" y="21131"/>
                    <a:pt x="20250" y="22629"/>
                    <a:pt x="18431" y="23654"/>
                  </a:cubicBezTo>
                  <a:cubicBezTo>
                    <a:pt x="16612" y="24758"/>
                    <a:pt x="14555" y="25231"/>
                    <a:pt x="12261" y="25231"/>
                  </a:cubicBezTo>
                  <a:lnTo>
                    <a:pt x="12340" y="25310"/>
                  </a:lnTo>
                  <a:close/>
                  <a:moveTo>
                    <a:pt x="12103" y="22313"/>
                  </a:moveTo>
                  <a:cubicBezTo>
                    <a:pt x="13843" y="22313"/>
                    <a:pt x="15346" y="21919"/>
                    <a:pt x="16691" y="21131"/>
                  </a:cubicBezTo>
                  <a:cubicBezTo>
                    <a:pt x="18035" y="20343"/>
                    <a:pt x="19064" y="19160"/>
                    <a:pt x="19855" y="17740"/>
                  </a:cubicBezTo>
                  <a:cubicBezTo>
                    <a:pt x="20646" y="16243"/>
                    <a:pt x="21041" y="14587"/>
                    <a:pt x="21041" y="12694"/>
                  </a:cubicBezTo>
                  <a:cubicBezTo>
                    <a:pt x="21041" y="10802"/>
                    <a:pt x="20646" y="9067"/>
                    <a:pt x="19855" y="7648"/>
                  </a:cubicBezTo>
                  <a:cubicBezTo>
                    <a:pt x="19064" y="6229"/>
                    <a:pt x="18035" y="5046"/>
                    <a:pt x="16691" y="4258"/>
                  </a:cubicBezTo>
                  <a:cubicBezTo>
                    <a:pt x="15346" y="3469"/>
                    <a:pt x="13843" y="2996"/>
                    <a:pt x="12103" y="2996"/>
                  </a:cubicBezTo>
                  <a:cubicBezTo>
                    <a:pt x="10363" y="2996"/>
                    <a:pt x="8860" y="3391"/>
                    <a:pt x="7515" y="4258"/>
                  </a:cubicBezTo>
                  <a:cubicBezTo>
                    <a:pt x="6170" y="5046"/>
                    <a:pt x="5142" y="6229"/>
                    <a:pt x="4350" y="7648"/>
                  </a:cubicBezTo>
                  <a:cubicBezTo>
                    <a:pt x="3559" y="9067"/>
                    <a:pt x="3164" y="10802"/>
                    <a:pt x="3164" y="12694"/>
                  </a:cubicBezTo>
                  <a:cubicBezTo>
                    <a:pt x="3164" y="14587"/>
                    <a:pt x="3559" y="16321"/>
                    <a:pt x="4350" y="17740"/>
                  </a:cubicBezTo>
                  <a:cubicBezTo>
                    <a:pt x="5142" y="19238"/>
                    <a:pt x="6170" y="20343"/>
                    <a:pt x="7515" y="21131"/>
                  </a:cubicBezTo>
                  <a:cubicBezTo>
                    <a:pt x="8860" y="21919"/>
                    <a:pt x="10363" y="22313"/>
                    <a:pt x="12103" y="22313"/>
                  </a:cubicBez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CB6B2D7-ED4E-FC91-8182-2ADA19BBB576}"/>
                </a:ext>
              </a:extLst>
            </p:cNvPr>
            <p:cNvSpPr/>
            <p:nvPr/>
          </p:nvSpPr>
          <p:spPr>
            <a:xfrm>
              <a:off x="9473236" y="4175278"/>
              <a:ext cx="24443" cy="25230"/>
            </a:xfrm>
            <a:custGeom>
              <a:avLst/>
              <a:gdLst>
                <a:gd name="connsiteX0" fmla="*/ 12182 w 24443"/>
                <a:gd name="connsiteY0" fmla="*/ 25231 h 25230"/>
                <a:gd name="connsiteX1" fmla="*/ 5933 w 24443"/>
                <a:gd name="connsiteY1" fmla="*/ 23575 h 25230"/>
                <a:gd name="connsiteX2" fmla="*/ 1582 w 24443"/>
                <a:gd name="connsiteY2" fmla="*/ 19081 h 25230"/>
                <a:gd name="connsiteX3" fmla="*/ 0 w 24443"/>
                <a:gd name="connsiteY3" fmla="*/ 12537 h 25230"/>
                <a:gd name="connsiteX4" fmla="*/ 1582 w 24443"/>
                <a:gd name="connsiteY4" fmla="*/ 5992 h 25230"/>
                <a:gd name="connsiteX5" fmla="*/ 5933 w 24443"/>
                <a:gd name="connsiteY5" fmla="*/ 1577 h 25230"/>
                <a:gd name="connsiteX6" fmla="*/ 12182 w 24443"/>
                <a:gd name="connsiteY6" fmla="*/ 0 h 25230"/>
                <a:gd name="connsiteX7" fmla="*/ 18510 w 24443"/>
                <a:gd name="connsiteY7" fmla="*/ 1577 h 25230"/>
                <a:gd name="connsiteX8" fmla="*/ 22861 w 24443"/>
                <a:gd name="connsiteY8" fmla="*/ 5992 h 25230"/>
                <a:gd name="connsiteX9" fmla="*/ 24443 w 24443"/>
                <a:gd name="connsiteY9" fmla="*/ 12537 h 25230"/>
                <a:gd name="connsiteX10" fmla="*/ 22861 w 24443"/>
                <a:gd name="connsiteY10" fmla="*/ 19081 h 25230"/>
                <a:gd name="connsiteX11" fmla="*/ 18510 w 24443"/>
                <a:gd name="connsiteY11" fmla="*/ 23575 h 25230"/>
                <a:gd name="connsiteX12" fmla="*/ 12261 w 24443"/>
                <a:gd name="connsiteY12" fmla="*/ 25231 h 25230"/>
                <a:gd name="connsiteX13" fmla="*/ 12182 w 24443"/>
                <a:gd name="connsiteY13" fmla="*/ 25231 h 25230"/>
                <a:gd name="connsiteX14" fmla="*/ 12182 w 24443"/>
                <a:gd name="connsiteY14" fmla="*/ 22235 h 25230"/>
                <a:gd name="connsiteX15" fmla="*/ 16770 w 24443"/>
                <a:gd name="connsiteY15" fmla="*/ 21052 h 25230"/>
                <a:gd name="connsiteX16" fmla="*/ 19934 w 24443"/>
                <a:gd name="connsiteY16" fmla="*/ 17662 h 25230"/>
                <a:gd name="connsiteX17" fmla="*/ 21121 w 24443"/>
                <a:gd name="connsiteY17" fmla="*/ 12615 h 25230"/>
                <a:gd name="connsiteX18" fmla="*/ 19934 w 24443"/>
                <a:gd name="connsiteY18" fmla="*/ 7491 h 25230"/>
                <a:gd name="connsiteX19" fmla="*/ 16770 w 24443"/>
                <a:gd name="connsiteY19" fmla="*/ 4100 h 25230"/>
                <a:gd name="connsiteX20" fmla="*/ 12182 w 24443"/>
                <a:gd name="connsiteY20" fmla="*/ 2917 h 25230"/>
                <a:gd name="connsiteX21" fmla="*/ 7594 w 24443"/>
                <a:gd name="connsiteY21" fmla="*/ 4100 h 25230"/>
                <a:gd name="connsiteX22" fmla="*/ 4430 w 24443"/>
                <a:gd name="connsiteY22" fmla="*/ 7491 h 25230"/>
                <a:gd name="connsiteX23" fmla="*/ 3243 w 24443"/>
                <a:gd name="connsiteY23" fmla="*/ 12615 h 25230"/>
                <a:gd name="connsiteX24" fmla="*/ 4430 w 24443"/>
                <a:gd name="connsiteY24" fmla="*/ 17662 h 25230"/>
                <a:gd name="connsiteX25" fmla="*/ 7594 w 24443"/>
                <a:gd name="connsiteY25" fmla="*/ 21052 h 25230"/>
                <a:gd name="connsiteX26" fmla="*/ 12103 w 24443"/>
                <a:gd name="connsiteY26" fmla="*/ 22235 h 25230"/>
                <a:gd name="connsiteX27" fmla="*/ 12182 w 24443"/>
                <a:gd name="connsiteY27" fmla="*/ 22235 h 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443" h="25230">
                  <a:moveTo>
                    <a:pt x="12182" y="25231"/>
                  </a:moveTo>
                  <a:cubicBezTo>
                    <a:pt x="9888" y="25231"/>
                    <a:pt x="7831" y="24679"/>
                    <a:pt x="5933" y="23575"/>
                  </a:cubicBezTo>
                  <a:cubicBezTo>
                    <a:pt x="4113" y="22472"/>
                    <a:pt x="2610" y="20973"/>
                    <a:pt x="1582" y="19081"/>
                  </a:cubicBezTo>
                  <a:cubicBezTo>
                    <a:pt x="553" y="17189"/>
                    <a:pt x="0" y="14981"/>
                    <a:pt x="0" y="12537"/>
                  </a:cubicBezTo>
                  <a:cubicBezTo>
                    <a:pt x="0" y="10092"/>
                    <a:pt x="553" y="7885"/>
                    <a:pt x="1582" y="5992"/>
                  </a:cubicBezTo>
                  <a:cubicBezTo>
                    <a:pt x="2610" y="4100"/>
                    <a:pt x="4113" y="2602"/>
                    <a:pt x="5933" y="1577"/>
                  </a:cubicBezTo>
                  <a:cubicBezTo>
                    <a:pt x="7752" y="473"/>
                    <a:pt x="9809" y="0"/>
                    <a:pt x="12182" y="0"/>
                  </a:cubicBezTo>
                  <a:cubicBezTo>
                    <a:pt x="14555" y="0"/>
                    <a:pt x="16691" y="552"/>
                    <a:pt x="18510" y="1577"/>
                  </a:cubicBezTo>
                  <a:cubicBezTo>
                    <a:pt x="20330" y="2681"/>
                    <a:pt x="21833" y="4100"/>
                    <a:pt x="22861" y="5992"/>
                  </a:cubicBezTo>
                  <a:cubicBezTo>
                    <a:pt x="23889" y="7885"/>
                    <a:pt x="24443" y="10092"/>
                    <a:pt x="24443" y="12537"/>
                  </a:cubicBezTo>
                  <a:cubicBezTo>
                    <a:pt x="24443" y="14981"/>
                    <a:pt x="23889" y="17189"/>
                    <a:pt x="22861" y="19081"/>
                  </a:cubicBezTo>
                  <a:cubicBezTo>
                    <a:pt x="21833" y="20973"/>
                    <a:pt x="20330" y="22472"/>
                    <a:pt x="18510" y="23575"/>
                  </a:cubicBezTo>
                  <a:cubicBezTo>
                    <a:pt x="16691" y="24679"/>
                    <a:pt x="14555" y="25231"/>
                    <a:pt x="12261" y="25231"/>
                  </a:cubicBezTo>
                  <a:lnTo>
                    <a:pt x="12182" y="25231"/>
                  </a:lnTo>
                  <a:close/>
                  <a:moveTo>
                    <a:pt x="12182" y="22235"/>
                  </a:moveTo>
                  <a:cubicBezTo>
                    <a:pt x="13922" y="22235"/>
                    <a:pt x="15425" y="21841"/>
                    <a:pt x="16770" y="21052"/>
                  </a:cubicBezTo>
                  <a:cubicBezTo>
                    <a:pt x="18115" y="20263"/>
                    <a:pt x="19144" y="19081"/>
                    <a:pt x="19934" y="17662"/>
                  </a:cubicBezTo>
                  <a:cubicBezTo>
                    <a:pt x="20725" y="16164"/>
                    <a:pt x="21121" y="14508"/>
                    <a:pt x="21121" y="12615"/>
                  </a:cubicBezTo>
                  <a:cubicBezTo>
                    <a:pt x="21121" y="10723"/>
                    <a:pt x="20725" y="8989"/>
                    <a:pt x="19934" y="7491"/>
                  </a:cubicBezTo>
                  <a:cubicBezTo>
                    <a:pt x="19144" y="6071"/>
                    <a:pt x="18115" y="4888"/>
                    <a:pt x="16770" y="4100"/>
                  </a:cubicBezTo>
                  <a:cubicBezTo>
                    <a:pt x="15425" y="3312"/>
                    <a:pt x="13922" y="2917"/>
                    <a:pt x="12182" y="2917"/>
                  </a:cubicBezTo>
                  <a:cubicBezTo>
                    <a:pt x="10442" y="2917"/>
                    <a:pt x="8939" y="3312"/>
                    <a:pt x="7594" y="4100"/>
                  </a:cubicBezTo>
                  <a:cubicBezTo>
                    <a:pt x="6249" y="4888"/>
                    <a:pt x="5221" y="6071"/>
                    <a:pt x="4430" y="7491"/>
                  </a:cubicBezTo>
                  <a:cubicBezTo>
                    <a:pt x="3639" y="8910"/>
                    <a:pt x="3243" y="10645"/>
                    <a:pt x="3243" y="12615"/>
                  </a:cubicBezTo>
                  <a:cubicBezTo>
                    <a:pt x="3243" y="14587"/>
                    <a:pt x="3639" y="16243"/>
                    <a:pt x="4430" y="17662"/>
                  </a:cubicBezTo>
                  <a:cubicBezTo>
                    <a:pt x="5221" y="19160"/>
                    <a:pt x="6249" y="20263"/>
                    <a:pt x="7594" y="21052"/>
                  </a:cubicBezTo>
                  <a:cubicBezTo>
                    <a:pt x="8939" y="21841"/>
                    <a:pt x="10442" y="22235"/>
                    <a:pt x="12103" y="22235"/>
                  </a:cubicBezTo>
                  <a:lnTo>
                    <a:pt x="12182" y="22235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0F63872-87F0-7BD8-6F77-2303FFA16676}"/>
                </a:ext>
              </a:extLst>
            </p:cNvPr>
            <p:cNvSpPr/>
            <p:nvPr/>
          </p:nvSpPr>
          <p:spPr>
            <a:xfrm>
              <a:off x="9503612" y="4175435"/>
              <a:ext cx="21436" cy="24836"/>
            </a:xfrm>
            <a:custGeom>
              <a:avLst/>
              <a:gdLst>
                <a:gd name="connsiteX0" fmla="*/ 0 w 21436"/>
                <a:gd name="connsiteY0" fmla="*/ 24837 h 24836"/>
                <a:gd name="connsiteX1" fmla="*/ 0 w 21436"/>
                <a:gd name="connsiteY1" fmla="*/ 0 h 24836"/>
                <a:gd name="connsiteX2" fmla="*/ 3243 w 21436"/>
                <a:gd name="connsiteY2" fmla="*/ 0 h 24836"/>
                <a:gd name="connsiteX3" fmla="*/ 3243 w 21436"/>
                <a:gd name="connsiteY3" fmla="*/ 24837 h 24836"/>
                <a:gd name="connsiteX4" fmla="*/ 0 w 21436"/>
                <a:gd name="connsiteY4" fmla="*/ 24837 h 24836"/>
                <a:gd name="connsiteX5" fmla="*/ 2215 w 21436"/>
                <a:gd name="connsiteY5" fmla="*/ 13798 h 24836"/>
                <a:gd name="connsiteX6" fmla="*/ 2215 w 21436"/>
                <a:gd name="connsiteY6" fmla="*/ 10881 h 24836"/>
                <a:gd name="connsiteX7" fmla="*/ 9888 w 21436"/>
                <a:gd name="connsiteY7" fmla="*/ 10881 h 24836"/>
                <a:gd name="connsiteX8" fmla="*/ 9888 w 21436"/>
                <a:gd name="connsiteY8" fmla="*/ 13798 h 24836"/>
                <a:gd name="connsiteX9" fmla="*/ 2215 w 21436"/>
                <a:gd name="connsiteY9" fmla="*/ 13798 h 24836"/>
                <a:gd name="connsiteX10" fmla="*/ 10679 w 21436"/>
                <a:gd name="connsiteY10" fmla="*/ 12773 h 24836"/>
                <a:gd name="connsiteX11" fmla="*/ 7673 w 21436"/>
                <a:gd name="connsiteY11" fmla="*/ 12300 h 24836"/>
                <a:gd name="connsiteX12" fmla="*/ 17165 w 21436"/>
                <a:gd name="connsiteY12" fmla="*/ 0 h 24836"/>
                <a:gd name="connsiteX13" fmla="*/ 20646 w 21436"/>
                <a:gd name="connsiteY13" fmla="*/ 0 h 24836"/>
                <a:gd name="connsiteX14" fmla="*/ 10600 w 21436"/>
                <a:gd name="connsiteY14" fmla="*/ 12773 h 24836"/>
                <a:gd name="connsiteX15" fmla="*/ 10679 w 21436"/>
                <a:gd name="connsiteY15" fmla="*/ 12773 h 24836"/>
                <a:gd name="connsiteX16" fmla="*/ 17561 w 21436"/>
                <a:gd name="connsiteY16" fmla="*/ 24837 h 24836"/>
                <a:gd name="connsiteX17" fmla="*/ 7752 w 21436"/>
                <a:gd name="connsiteY17" fmla="*/ 12537 h 24836"/>
                <a:gd name="connsiteX18" fmla="*/ 10442 w 21436"/>
                <a:gd name="connsiteY18" fmla="*/ 10881 h 24836"/>
                <a:gd name="connsiteX19" fmla="*/ 21437 w 21436"/>
                <a:gd name="connsiteY19" fmla="*/ 24837 h 24836"/>
                <a:gd name="connsiteX20" fmla="*/ 17640 w 21436"/>
                <a:gd name="connsiteY20" fmla="*/ 24837 h 24836"/>
                <a:gd name="connsiteX21" fmla="*/ 17561 w 21436"/>
                <a:gd name="connsiteY21" fmla="*/ 24837 h 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36" h="24836">
                  <a:moveTo>
                    <a:pt x="0" y="24837"/>
                  </a:moveTo>
                  <a:lnTo>
                    <a:pt x="0" y="0"/>
                  </a:lnTo>
                  <a:lnTo>
                    <a:pt x="3243" y="0"/>
                  </a:lnTo>
                  <a:lnTo>
                    <a:pt x="3243" y="24837"/>
                  </a:lnTo>
                  <a:lnTo>
                    <a:pt x="0" y="24837"/>
                  </a:lnTo>
                  <a:close/>
                  <a:moveTo>
                    <a:pt x="2215" y="13798"/>
                  </a:moveTo>
                  <a:lnTo>
                    <a:pt x="2215" y="10881"/>
                  </a:lnTo>
                  <a:lnTo>
                    <a:pt x="9888" y="10881"/>
                  </a:lnTo>
                  <a:lnTo>
                    <a:pt x="9888" y="13798"/>
                  </a:lnTo>
                  <a:lnTo>
                    <a:pt x="2215" y="13798"/>
                  </a:lnTo>
                  <a:close/>
                  <a:moveTo>
                    <a:pt x="10679" y="12773"/>
                  </a:moveTo>
                  <a:lnTo>
                    <a:pt x="7673" y="12300"/>
                  </a:lnTo>
                  <a:lnTo>
                    <a:pt x="17165" y="0"/>
                  </a:lnTo>
                  <a:lnTo>
                    <a:pt x="20646" y="0"/>
                  </a:lnTo>
                  <a:lnTo>
                    <a:pt x="10600" y="12773"/>
                  </a:lnTo>
                  <a:lnTo>
                    <a:pt x="10679" y="12773"/>
                  </a:lnTo>
                  <a:close/>
                  <a:moveTo>
                    <a:pt x="17561" y="24837"/>
                  </a:moveTo>
                  <a:lnTo>
                    <a:pt x="7752" y="12537"/>
                  </a:lnTo>
                  <a:lnTo>
                    <a:pt x="10442" y="10881"/>
                  </a:lnTo>
                  <a:lnTo>
                    <a:pt x="21437" y="24837"/>
                  </a:lnTo>
                  <a:lnTo>
                    <a:pt x="17640" y="24837"/>
                  </a:lnTo>
                  <a:lnTo>
                    <a:pt x="17561" y="24837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FE8AAA9-36D6-5801-F955-E29440A0ADA4}"/>
                </a:ext>
              </a:extLst>
            </p:cNvPr>
            <p:cNvSpPr/>
            <p:nvPr/>
          </p:nvSpPr>
          <p:spPr>
            <a:xfrm>
              <a:off x="9525998" y="4175278"/>
              <a:ext cx="24443" cy="25230"/>
            </a:xfrm>
            <a:custGeom>
              <a:avLst/>
              <a:gdLst>
                <a:gd name="connsiteX0" fmla="*/ 12182 w 24443"/>
                <a:gd name="connsiteY0" fmla="*/ 25231 h 25230"/>
                <a:gd name="connsiteX1" fmla="*/ 5933 w 24443"/>
                <a:gd name="connsiteY1" fmla="*/ 23575 h 25230"/>
                <a:gd name="connsiteX2" fmla="*/ 1583 w 24443"/>
                <a:gd name="connsiteY2" fmla="*/ 19081 h 25230"/>
                <a:gd name="connsiteX3" fmla="*/ 0 w 24443"/>
                <a:gd name="connsiteY3" fmla="*/ 12537 h 25230"/>
                <a:gd name="connsiteX4" fmla="*/ 1583 w 24443"/>
                <a:gd name="connsiteY4" fmla="*/ 5992 h 25230"/>
                <a:gd name="connsiteX5" fmla="*/ 5933 w 24443"/>
                <a:gd name="connsiteY5" fmla="*/ 1577 h 25230"/>
                <a:gd name="connsiteX6" fmla="*/ 12182 w 24443"/>
                <a:gd name="connsiteY6" fmla="*/ 0 h 25230"/>
                <a:gd name="connsiteX7" fmla="*/ 18511 w 24443"/>
                <a:gd name="connsiteY7" fmla="*/ 1577 h 25230"/>
                <a:gd name="connsiteX8" fmla="*/ 22861 w 24443"/>
                <a:gd name="connsiteY8" fmla="*/ 5992 h 25230"/>
                <a:gd name="connsiteX9" fmla="*/ 24443 w 24443"/>
                <a:gd name="connsiteY9" fmla="*/ 12537 h 25230"/>
                <a:gd name="connsiteX10" fmla="*/ 22861 w 24443"/>
                <a:gd name="connsiteY10" fmla="*/ 19081 h 25230"/>
                <a:gd name="connsiteX11" fmla="*/ 18511 w 24443"/>
                <a:gd name="connsiteY11" fmla="*/ 23575 h 25230"/>
                <a:gd name="connsiteX12" fmla="*/ 12261 w 24443"/>
                <a:gd name="connsiteY12" fmla="*/ 25231 h 25230"/>
                <a:gd name="connsiteX13" fmla="*/ 12182 w 24443"/>
                <a:gd name="connsiteY13" fmla="*/ 25231 h 25230"/>
                <a:gd name="connsiteX14" fmla="*/ 12182 w 24443"/>
                <a:gd name="connsiteY14" fmla="*/ 22235 h 25230"/>
                <a:gd name="connsiteX15" fmla="*/ 16770 w 24443"/>
                <a:gd name="connsiteY15" fmla="*/ 21052 h 25230"/>
                <a:gd name="connsiteX16" fmla="*/ 19935 w 24443"/>
                <a:gd name="connsiteY16" fmla="*/ 17662 h 25230"/>
                <a:gd name="connsiteX17" fmla="*/ 21121 w 24443"/>
                <a:gd name="connsiteY17" fmla="*/ 12615 h 25230"/>
                <a:gd name="connsiteX18" fmla="*/ 19935 w 24443"/>
                <a:gd name="connsiteY18" fmla="*/ 7491 h 25230"/>
                <a:gd name="connsiteX19" fmla="*/ 16770 w 24443"/>
                <a:gd name="connsiteY19" fmla="*/ 4100 h 25230"/>
                <a:gd name="connsiteX20" fmla="*/ 12182 w 24443"/>
                <a:gd name="connsiteY20" fmla="*/ 2917 h 25230"/>
                <a:gd name="connsiteX21" fmla="*/ 7594 w 24443"/>
                <a:gd name="connsiteY21" fmla="*/ 4100 h 25230"/>
                <a:gd name="connsiteX22" fmla="*/ 4430 w 24443"/>
                <a:gd name="connsiteY22" fmla="*/ 7491 h 25230"/>
                <a:gd name="connsiteX23" fmla="*/ 3243 w 24443"/>
                <a:gd name="connsiteY23" fmla="*/ 12615 h 25230"/>
                <a:gd name="connsiteX24" fmla="*/ 4430 w 24443"/>
                <a:gd name="connsiteY24" fmla="*/ 17662 h 25230"/>
                <a:gd name="connsiteX25" fmla="*/ 7594 w 24443"/>
                <a:gd name="connsiteY25" fmla="*/ 21052 h 25230"/>
                <a:gd name="connsiteX26" fmla="*/ 12103 w 24443"/>
                <a:gd name="connsiteY26" fmla="*/ 22235 h 25230"/>
                <a:gd name="connsiteX27" fmla="*/ 12182 w 24443"/>
                <a:gd name="connsiteY27" fmla="*/ 22235 h 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443" h="25230">
                  <a:moveTo>
                    <a:pt x="12182" y="25231"/>
                  </a:moveTo>
                  <a:cubicBezTo>
                    <a:pt x="9888" y="25231"/>
                    <a:pt x="7831" y="24679"/>
                    <a:pt x="5933" y="23575"/>
                  </a:cubicBezTo>
                  <a:cubicBezTo>
                    <a:pt x="4113" y="22472"/>
                    <a:pt x="2610" y="20973"/>
                    <a:pt x="1583" y="19081"/>
                  </a:cubicBezTo>
                  <a:cubicBezTo>
                    <a:pt x="554" y="17189"/>
                    <a:pt x="0" y="14981"/>
                    <a:pt x="0" y="12537"/>
                  </a:cubicBezTo>
                  <a:cubicBezTo>
                    <a:pt x="0" y="10092"/>
                    <a:pt x="554" y="7885"/>
                    <a:pt x="1583" y="5992"/>
                  </a:cubicBezTo>
                  <a:cubicBezTo>
                    <a:pt x="2610" y="4100"/>
                    <a:pt x="4113" y="2602"/>
                    <a:pt x="5933" y="1577"/>
                  </a:cubicBezTo>
                  <a:cubicBezTo>
                    <a:pt x="7752" y="473"/>
                    <a:pt x="9809" y="0"/>
                    <a:pt x="12182" y="0"/>
                  </a:cubicBezTo>
                  <a:cubicBezTo>
                    <a:pt x="14555" y="0"/>
                    <a:pt x="16691" y="552"/>
                    <a:pt x="18511" y="1577"/>
                  </a:cubicBezTo>
                  <a:cubicBezTo>
                    <a:pt x="20330" y="2681"/>
                    <a:pt x="21754" y="4100"/>
                    <a:pt x="22861" y="5992"/>
                  </a:cubicBezTo>
                  <a:cubicBezTo>
                    <a:pt x="23969" y="7885"/>
                    <a:pt x="24443" y="10092"/>
                    <a:pt x="24443" y="12537"/>
                  </a:cubicBezTo>
                  <a:cubicBezTo>
                    <a:pt x="24443" y="14981"/>
                    <a:pt x="23890" y="17189"/>
                    <a:pt x="22861" y="19081"/>
                  </a:cubicBezTo>
                  <a:cubicBezTo>
                    <a:pt x="21833" y="20973"/>
                    <a:pt x="20330" y="22472"/>
                    <a:pt x="18511" y="23575"/>
                  </a:cubicBezTo>
                  <a:cubicBezTo>
                    <a:pt x="16691" y="24679"/>
                    <a:pt x="14555" y="25231"/>
                    <a:pt x="12261" y="25231"/>
                  </a:cubicBezTo>
                  <a:lnTo>
                    <a:pt x="12182" y="25231"/>
                  </a:lnTo>
                  <a:close/>
                  <a:moveTo>
                    <a:pt x="12182" y="22235"/>
                  </a:moveTo>
                  <a:cubicBezTo>
                    <a:pt x="13923" y="22235"/>
                    <a:pt x="15426" y="21841"/>
                    <a:pt x="16770" y="21052"/>
                  </a:cubicBezTo>
                  <a:cubicBezTo>
                    <a:pt x="18115" y="20263"/>
                    <a:pt x="19144" y="19081"/>
                    <a:pt x="19935" y="17662"/>
                  </a:cubicBezTo>
                  <a:cubicBezTo>
                    <a:pt x="20725" y="16164"/>
                    <a:pt x="21121" y="14508"/>
                    <a:pt x="21121" y="12615"/>
                  </a:cubicBezTo>
                  <a:cubicBezTo>
                    <a:pt x="21121" y="10723"/>
                    <a:pt x="20725" y="8989"/>
                    <a:pt x="19935" y="7491"/>
                  </a:cubicBezTo>
                  <a:cubicBezTo>
                    <a:pt x="19144" y="6071"/>
                    <a:pt x="18115" y="4888"/>
                    <a:pt x="16770" y="4100"/>
                  </a:cubicBezTo>
                  <a:cubicBezTo>
                    <a:pt x="15426" y="3312"/>
                    <a:pt x="13923" y="2917"/>
                    <a:pt x="12182" y="2917"/>
                  </a:cubicBezTo>
                  <a:cubicBezTo>
                    <a:pt x="10442" y="2917"/>
                    <a:pt x="8939" y="3312"/>
                    <a:pt x="7594" y="4100"/>
                  </a:cubicBezTo>
                  <a:cubicBezTo>
                    <a:pt x="6249" y="4888"/>
                    <a:pt x="5221" y="6071"/>
                    <a:pt x="4430" y="7491"/>
                  </a:cubicBezTo>
                  <a:cubicBezTo>
                    <a:pt x="3639" y="8910"/>
                    <a:pt x="3243" y="10645"/>
                    <a:pt x="3243" y="12615"/>
                  </a:cubicBezTo>
                  <a:cubicBezTo>
                    <a:pt x="3243" y="14587"/>
                    <a:pt x="3639" y="16243"/>
                    <a:pt x="4430" y="17662"/>
                  </a:cubicBezTo>
                  <a:cubicBezTo>
                    <a:pt x="5221" y="19160"/>
                    <a:pt x="6249" y="20263"/>
                    <a:pt x="7594" y="21052"/>
                  </a:cubicBezTo>
                  <a:cubicBezTo>
                    <a:pt x="8939" y="21841"/>
                    <a:pt x="10442" y="22235"/>
                    <a:pt x="12103" y="22235"/>
                  </a:cubicBezTo>
                  <a:lnTo>
                    <a:pt x="12182" y="22235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43B789D-1E43-4FA5-5930-F7C977555B90}"/>
                </a:ext>
              </a:extLst>
            </p:cNvPr>
            <p:cNvSpPr/>
            <p:nvPr/>
          </p:nvSpPr>
          <p:spPr>
            <a:xfrm>
              <a:off x="9556454" y="4175435"/>
              <a:ext cx="21594" cy="24836"/>
            </a:xfrm>
            <a:custGeom>
              <a:avLst/>
              <a:gdLst>
                <a:gd name="connsiteX0" fmla="*/ 0 w 21594"/>
                <a:gd name="connsiteY0" fmla="*/ 24837 h 24836"/>
                <a:gd name="connsiteX1" fmla="*/ 0 w 21594"/>
                <a:gd name="connsiteY1" fmla="*/ 0 h 24836"/>
                <a:gd name="connsiteX2" fmla="*/ 3243 w 21594"/>
                <a:gd name="connsiteY2" fmla="*/ 0 h 24836"/>
                <a:gd name="connsiteX3" fmla="*/ 3243 w 21594"/>
                <a:gd name="connsiteY3" fmla="*/ 10960 h 24836"/>
                <a:gd name="connsiteX4" fmla="*/ 18353 w 21594"/>
                <a:gd name="connsiteY4" fmla="*/ 10960 h 24836"/>
                <a:gd name="connsiteX5" fmla="*/ 18353 w 21594"/>
                <a:gd name="connsiteY5" fmla="*/ 0 h 24836"/>
                <a:gd name="connsiteX6" fmla="*/ 21595 w 21594"/>
                <a:gd name="connsiteY6" fmla="*/ 0 h 24836"/>
                <a:gd name="connsiteX7" fmla="*/ 21595 w 21594"/>
                <a:gd name="connsiteY7" fmla="*/ 24837 h 24836"/>
                <a:gd name="connsiteX8" fmla="*/ 18353 w 21594"/>
                <a:gd name="connsiteY8" fmla="*/ 24837 h 24836"/>
                <a:gd name="connsiteX9" fmla="*/ 18353 w 21594"/>
                <a:gd name="connsiteY9" fmla="*/ 13877 h 24836"/>
                <a:gd name="connsiteX10" fmla="*/ 3243 w 21594"/>
                <a:gd name="connsiteY10" fmla="*/ 13877 h 24836"/>
                <a:gd name="connsiteX11" fmla="*/ 3243 w 21594"/>
                <a:gd name="connsiteY11" fmla="*/ 24837 h 24836"/>
                <a:gd name="connsiteX12" fmla="*/ 0 w 21594"/>
                <a:gd name="connsiteY12" fmla="*/ 24837 h 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94" h="24836">
                  <a:moveTo>
                    <a:pt x="0" y="24837"/>
                  </a:moveTo>
                  <a:lnTo>
                    <a:pt x="0" y="0"/>
                  </a:lnTo>
                  <a:lnTo>
                    <a:pt x="3243" y="0"/>
                  </a:lnTo>
                  <a:lnTo>
                    <a:pt x="3243" y="10960"/>
                  </a:lnTo>
                  <a:lnTo>
                    <a:pt x="18353" y="10960"/>
                  </a:lnTo>
                  <a:lnTo>
                    <a:pt x="18353" y="0"/>
                  </a:lnTo>
                  <a:lnTo>
                    <a:pt x="21595" y="0"/>
                  </a:lnTo>
                  <a:lnTo>
                    <a:pt x="21595" y="24837"/>
                  </a:lnTo>
                  <a:lnTo>
                    <a:pt x="18353" y="24837"/>
                  </a:lnTo>
                  <a:lnTo>
                    <a:pt x="18353" y="13877"/>
                  </a:lnTo>
                  <a:lnTo>
                    <a:pt x="3243" y="13877"/>
                  </a:lnTo>
                  <a:lnTo>
                    <a:pt x="3243" y="24837"/>
                  </a:lnTo>
                  <a:lnTo>
                    <a:pt x="0" y="24837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672E9B-3856-ED23-51E6-9901AFD16F4E}"/>
                </a:ext>
              </a:extLst>
            </p:cNvPr>
            <p:cNvSpPr/>
            <p:nvPr/>
          </p:nvSpPr>
          <p:spPr>
            <a:xfrm>
              <a:off x="9583901" y="4175278"/>
              <a:ext cx="21754" cy="25546"/>
            </a:xfrm>
            <a:custGeom>
              <a:avLst/>
              <a:gdLst>
                <a:gd name="connsiteX0" fmla="*/ 12342 w 21754"/>
                <a:gd name="connsiteY0" fmla="*/ 25231 h 25546"/>
                <a:gd name="connsiteX1" fmla="*/ 6012 w 21754"/>
                <a:gd name="connsiteY1" fmla="*/ 23575 h 25546"/>
                <a:gd name="connsiteX2" fmla="*/ 1586 w 21754"/>
                <a:gd name="connsiteY2" fmla="*/ 19081 h 25546"/>
                <a:gd name="connsiteX3" fmla="*/ 0 w 21754"/>
                <a:gd name="connsiteY3" fmla="*/ 12537 h 25546"/>
                <a:gd name="connsiteX4" fmla="*/ 1586 w 21754"/>
                <a:gd name="connsiteY4" fmla="*/ 5992 h 25546"/>
                <a:gd name="connsiteX5" fmla="*/ 6012 w 21754"/>
                <a:gd name="connsiteY5" fmla="*/ 1577 h 25546"/>
                <a:gd name="connsiteX6" fmla="*/ 12342 w 21754"/>
                <a:gd name="connsiteY6" fmla="*/ 0 h 25546"/>
                <a:gd name="connsiteX7" fmla="*/ 17883 w 21754"/>
                <a:gd name="connsiteY7" fmla="*/ 1262 h 25546"/>
                <a:gd name="connsiteX8" fmla="*/ 21755 w 21754"/>
                <a:gd name="connsiteY8" fmla="*/ 4967 h 25546"/>
                <a:gd name="connsiteX9" fmla="*/ 19303 w 21754"/>
                <a:gd name="connsiteY9" fmla="*/ 6702 h 25546"/>
                <a:gd name="connsiteX10" fmla="*/ 16220 w 21754"/>
                <a:gd name="connsiteY10" fmla="*/ 3942 h 25546"/>
                <a:gd name="connsiteX11" fmla="*/ 12266 w 21754"/>
                <a:gd name="connsiteY11" fmla="*/ 3075 h 25546"/>
                <a:gd name="connsiteX12" fmla="*/ 7674 w 21754"/>
                <a:gd name="connsiteY12" fmla="*/ 4258 h 25546"/>
                <a:gd name="connsiteX13" fmla="*/ 4432 w 21754"/>
                <a:gd name="connsiteY13" fmla="*/ 7648 h 25546"/>
                <a:gd name="connsiteX14" fmla="*/ 3248 w 21754"/>
                <a:gd name="connsiteY14" fmla="*/ 12773 h 25546"/>
                <a:gd name="connsiteX15" fmla="*/ 4432 w 21754"/>
                <a:gd name="connsiteY15" fmla="*/ 17898 h 25546"/>
                <a:gd name="connsiteX16" fmla="*/ 7674 w 21754"/>
                <a:gd name="connsiteY16" fmla="*/ 21288 h 25546"/>
                <a:gd name="connsiteX17" fmla="*/ 12266 w 21754"/>
                <a:gd name="connsiteY17" fmla="*/ 22472 h 25546"/>
                <a:gd name="connsiteX18" fmla="*/ 16220 w 21754"/>
                <a:gd name="connsiteY18" fmla="*/ 21604 h 25546"/>
                <a:gd name="connsiteX19" fmla="*/ 19303 w 21754"/>
                <a:gd name="connsiteY19" fmla="*/ 18844 h 25546"/>
                <a:gd name="connsiteX20" fmla="*/ 21755 w 21754"/>
                <a:gd name="connsiteY20" fmla="*/ 20579 h 25546"/>
                <a:gd name="connsiteX21" fmla="*/ 17883 w 21754"/>
                <a:gd name="connsiteY21" fmla="*/ 24285 h 25546"/>
                <a:gd name="connsiteX22" fmla="*/ 12342 w 21754"/>
                <a:gd name="connsiteY22" fmla="*/ 25547 h 25546"/>
                <a:gd name="connsiteX23" fmla="*/ 12342 w 21754"/>
                <a:gd name="connsiteY23" fmla="*/ 25231 h 2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754" h="25546">
                  <a:moveTo>
                    <a:pt x="12342" y="25231"/>
                  </a:moveTo>
                  <a:cubicBezTo>
                    <a:pt x="9967" y="25231"/>
                    <a:pt x="7833" y="24679"/>
                    <a:pt x="6012" y="23575"/>
                  </a:cubicBezTo>
                  <a:cubicBezTo>
                    <a:pt x="4114" y="22472"/>
                    <a:pt x="2694" y="20973"/>
                    <a:pt x="1586" y="19081"/>
                  </a:cubicBezTo>
                  <a:cubicBezTo>
                    <a:pt x="478" y="17189"/>
                    <a:pt x="0" y="14981"/>
                    <a:pt x="0" y="12537"/>
                  </a:cubicBezTo>
                  <a:cubicBezTo>
                    <a:pt x="0" y="10092"/>
                    <a:pt x="554" y="7885"/>
                    <a:pt x="1586" y="5992"/>
                  </a:cubicBezTo>
                  <a:cubicBezTo>
                    <a:pt x="2611" y="4100"/>
                    <a:pt x="4114" y="2602"/>
                    <a:pt x="6012" y="1577"/>
                  </a:cubicBezTo>
                  <a:cubicBezTo>
                    <a:pt x="7910" y="473"/>
                    <a:pt x="9967" y="0"/>
                    <a:pt x="12342" y="0"/>
                  </a:cubicBezTo>
                  <a:cubicBezTo>
                    <a:pt x="14399" y="0"/>
                    <a:pt x="16220" y="394"/>
                    <a:pt x="17883" y="1262"/>
                  </a:cubicBezTo>
                  <a:cubicBezTo>
                    <a:pt x="19538" y="2050"/>
                    <a:pt x="20806" y="3312"/>
                    <a:pt x="21755" y="4967"/>
                  </a:cubicBezTo>
                  <a:lnTo>
                    <a:pt x="19303" y="6702"/>
                  </a:lnTo>
                  <a:cubicBezTo>
                    <a:pt x="18513" y="5441"/>
                    <a:pt x="17481" y="4494"/>
                    <a:pt x="16220" y="3942"/>
                  </a:cubicBezTo>
                  <a:cubicBezTo>
                    <a:pt x="15030" y="3312"/>
                    <a:pt x="13686" y="3075"/>
                    <a:pt x="12266" y="3075"/>
                  </a:cubicBezTo>
                  <a:cubicBezTo>
                    <a:pt x="10603" y="3075"/>
                    <a:pt x="9018" y="3469"/>
                    <a:pt x="7674" y="4258"/>
                  </a:cubicBezTo>
                  <a:cubicBezTo>
                    <a:pt x="6330" y="5046"/>
                    <a:pt x="5222" y="6229"/>
                    <a:pt x="4432" y="7648"/>
                  </a:cubicBezTo>
                  <a:cubicBezTo>
                    <a:pt x="3643" y="9067"/>
                    <a:pt x="3248" y="10802"/>
                    <a:pt x="3248" y="12773"/>
                  </a:cubicBezTo>
                  <a:cubicBezTo>
                    <a:pt x="3248" y="14744"/>
                    <a:pt x="3643" y="16400"/>
                    <a:pt x="4432" y="17898"/>
                  </a:cubicBezTo>
                  <a:cubicBezTo>
                    <a:pt x="5222" y="19318"/>
                    <a:pt x="6330" y="20500"/>
                    <a:pt x="7674" y="21288"/>
                  </a:cubicBezTo>
                  <a:cubicBezTo>
                    <a:pt x="9018" y="22077"/>
                    <a:pt x="10603" y="22472"/>
                    <a:pt x="12266" y="22472"/>
                  </a:cubicBezTo>
                  <a:cubicBezTo>
                    <a:pt x="13686" y="22472"/>
                    <a:pt x="15030" y="22156"/>
                    <a:pt x="16220" y="21604"/>
                  </a:cubicBezTo>
                  <a:cubicBezTo>
                    <a:pt x="17405" y="20973"/>
                    <a:pt x="18437" y="20106"/>
                    <a:pt x="19303" y="18844"/>
                  </a:cubicBezTo>
                  <a:lnTo>
                    <a:pt x="21755" y="20579"/>
                  </a:lnTo>
                  <a:cubicBezTo>
                    <a:pt x="20806" y="22156"/>
                    <a:pt x="19538" y="23417"/>
                    <a:pt x="17883" y="24285"/>
                  </a:cubicBezTo>
                  <a:cubicBezTo>
                    <a:pt x="16220" y="25152"/>
                    <a:pt x="14399" y="25547"/>
                    <a:pt x="12342" y="25547"/>
                  </a:cubicBezTo>
                  <a:lnTo>
                    <a:pt x="12342" y="25231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6DF3CAF-B8A2-95F9-E383-25277F5775DB}"/>
                </a:ext>
              </a:extLst>
            </p:cNvPr>
            <p:cNvSpPr/>
            <p:nvPr/>
          </p:nvSpPr>
          <p:spPr>
            <a:xfrm>
              <a:off x="9605184" y="4175357"/>
              <a:ext cx="25785" cy="34298"/>
            </a:xfrm>
            <a:custGeom>
              <a:avLst/>
              <a:gdLst>
                <a:gd name="connsiteX0" fmla="*/ 5853 w 25785"/>
                <a:gd name="connsiteY0" fmla="*/ 34298 h 34298"/>
                <a:gd name="connsiteX1" fmla="*/ 2611 w 25785"/>
                <a:gd name="connsiteY1" fmla="*/ 33746 h 34298"/>
                <a:gd name="connsiteX2" fmla="*/ 0 w 25785"/>
                <a:gd name="connsiteY2" fmla="*/ 32011 h 34298"/>
                <a:gd name="connsiteX3" fmla="*/ 1503 w 25785"/>
                <a:gd name="connsiteY3" fmla="*/ 29488 h 34298"/>
                <a:gd name="connsiteX4" fmla="*/ 3477 w 25785"/>
                <a:gd name="connsiteY4" fmla="*/ 30907 h 34298"/>
                <a:gd name="connsiteX5" fmla="*/ 5853 w 25785"/>
                <a:gd name="connsiteY5" fmla="*/ 31381 h 34298"/>
                <a:gd name="connsiteX6" fmla="*/ 8623 w 25785"/>
                <a:gd name="connsiteY6" fmla="*/ 30435 h 34298"/>
                <a:gd name="connsiteX7" fmla="*/ 10833 w 25785"/>
                <a:gd name="connsiteY7" fmla="*/ 27202 h 34298"/>
                <a:gd name="connsiteX8" fmla="*/ 12419 w 25785"/>
                <a:gd name="connsiteY8" fmla="*/ 23575 h 34298"/>
                <a:gd name="connsiteX9" fmla="*/ 12813 w 25785"/>
                <a:gd name="connsiteY9" fmla="*/ 23023 h 34298"/>
                <a:gd name="connsiteX10" fmla="*/ 22621 w 25785"/>
                <a:gd name="connsiteY10" fmla="*/ 0 h 34298"/>
                <a:gd name="connsiteX11" fmla="*/ 25786 w 25785"/>
                <a:gd name="connsiteY11" fmla="*/ 0 h 34298"/>
                <a:gd name="connsiteX12" fmla="*/ 13839 w 25785"/>
                <a:gd name="connsiteY12" fmla="*/ 27832 h 34298"/>
                <a:gd name="connsiteX13" fmla="*/ 11629 w 25785"/>
                <a:gd name="connsiteY13" fmla="*/ 31696 h 34298"/>
                <a:gd name="connsiteX14" fmla="*/ 9018 w 25785"/>
                <a:gd name="connsiteY14" fmla="*/ 33746 h 34298"/>
                <a:gd name="connsiteX15" fmla="*/ 5853 w 25785"/>
                <a:gd name="connsiteY15" fmla="*/ 34298 h 34298"/>
                <a:gd name="connsiteX16" fmla="*/ 12259 w 25785"/>
                <a:gd name="connsiteY16" fmla="*/ 25625 h 34298"/>
                <a:gd name="connsiteX17" fmla="*/ 1261 w 25785"/>
                <a:gd name="connsiteY17" fmla="*/ 78 h 34298"/>
                <a:gd name="connsiteX18" fmla="*/ 4668 w 25785"/>
                <a:gd name="connsiteY18" fmla="*/ 78 h 34298"/>
                <a:gd name="connsiteX19" fmla="*/ 14393 w 25785"/>
                <a:gd name="connsiteY19" fmla="*/ 22865 h 34298"/>
                <a:gd name="connsiteX20" fmla="*/ 12259 w 25785"/>
                <a:gd name="connsiteY20" fmla="*/ 25625 h 3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85" h="34298">
                  <a:moveTo>
                    <a:pt x="5853" y="34298"/>
                  </a:moveTo>
                  <a:cubicBezTo>
                    <a:pt x="4745" y="34298"/>
                    <a:pt x="3636" y="34140"/>
                    <a:pt x="2611" y="33746"/>
                  </a:cubicBezTo>
                  <a:cubicBezTo>
                    <a:pt x="1579" y="33352"/>
                    <a:pt x="707" y="32800"/>
                    <a:pt x="0" y="32011"/>
                  </a:cubicBezTo>
                  <a:lnTo>
                    <a:pt x="1503" y="29488"/>
                  </a:lnTo>
                  <a:cubicBezTo>
                    <a:pt x="2133" y="30119"/>
                    <a:pt x="2764" y="30513"/>
                    <a:pt x="3477" y="30907"/>
                  </a:cubicBezTo>
                  <a:cubicBezTo>
                    <a:pt x="4190" y="31302"/>
                    <a:pt x="4980" y="31381"/>
                    <a:pt x="5853" y="31381"/>
                  </a:cubicBezTo>
                  <a:cubicBezTo>
                    <a:pt x="6878" y="31381"/>
                    <a:pt x="7827" y="31066"/>
                    <a:pt x="8623" y="30435"/>
                  </a:cubicBezTo>
                  <a:cubicBezTo>
                    <a:pt x="9413" y="29804"/>
                    <a:pt x="10126" y="28779"/>
                    <a:pt x="10833" y="27202"/>
                  </a:cubicBezTo>
                  <a:lnTo>
                    <a:pt x="12419" y="23575"/>
                  </a:lnTo>
                  <a:lnTo>
                    <a:pt x="12813" y="23023"/>
                  </a:lnTo>
                  <a:lnTo>
                    <a:pt x="22621" y="0"/>
                  </a:lnTo>
                  <a:lnTo>
                    <a:pt x="25786" y="0"/>
                  </a:lnTo>
                  <a:lnTo>
                    <a:pt x="13839" y="27832"/>
                  </a:lnTo>
                  <a:cubicBezTo>
                    <a:pt x="13208" y="29410"/>
                    <a:pt x="12419" y="30750"/>
                    <a:pt x="11629" y="31696"/>
                  </a:cubicBezTo>
                  <a:cubicBezTo>
                    <a:pt x="10833" y="32642"/>
                    <a:pt x="9967" y="33352"/>
                    <a:pt x="9018" y="33746"/>
                  </a:cubicBezTo>
                  <a:cubicBezTo>
                    <a:pt x="8069" y="34140"/>
                    <a:pt x="7037" y="34298"/>
                    <a:pt x="5853" y="34298"/>
                  </a:cubicBezTo>
                  <a:close/>
                  <a:moveTo>
                    <a:pt x="12259" y="25625"/>
                  </a:moveTo>
                  <a:lnTo>
                    <a:pt x="1261" y="78"/>
                  </a:lnTo>
                  <a:lnTo>
                    <a:pt x="4668" y="78"/>
                  </a:lnTo>
                  <a:lnTo>
                    <a:pt x="14393" y="22865"/>
                  </a:lnTo>
                  <a:lnTo>
                    <a:pt x="12259" y="25625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C6333A2-D920-EC0E-878C-040FC23CD03E}"/>
                </a:ext>
              </a:extLst>
            </p:cNvPr>
            <p:cNvSpPr/>
            <p:nvPr/>
          </p:nvSpPr>
          <p:spPr>
            <a:xfrm>
              <a:off x="9629703" y="4175435"/>
              <a:ext cx="24047" cy="25152"/>
            </a:xfrm>
            <a:custGeom>
              <a:avLst/>
              <a:gdLst>
                <a:gd name="connsiteX0" fmla="*/ 0 w 24047"/>
                <a:gd name="connsiteY0" fmla="*/ 24837 h 25152"/>
                <a:gd name="connsiteX1" fmla="*/ 236 w 24047"/>
                <a:gd name="connsiteY1" fmla="*/ 21919 h 25152"/>
                <a:gd name="connsiteX2" fmla="*/ 872 w 24047"/>
                <a:gd name="connsiteY2" fmla="*/ 21998 h 25152"/>
                <a:gd name="connsiteX3" fmla="*/ 1427 w 24047"/>
                <a:gd name="connsiteY3" fmla="*/ 21998 h 25152"/>
                <a:gd name="connsiteX4" fmla="*/ 3796 w 24047"/>
                <a:gd name="connsiteY4" fmla="*/ 20894 h 25152"/>
                <a:gd name="connsiteX5" fmla="*/ 5146 w 24047"/>
                <a:gd name="connsiteY5" fmla="*/ 17898 h 25152"/>
                <a:gd name="connsiteX6" fmla="*/ 5776 w 24047"/>
                <a:gd name="connsiteY6" fmla="*/ 13640 h 25152"/>
                <a:gd name="connsiteX7" fmla="*/ 6095 w 24047"/>
                <a:gd name="connsiteY7" fmla="*/ 8831 h 25152"/>
                <a:gd name="connsiteX8" fmla="*/ 6489 w 24047"/>
                <a:gd name="connsiteY8" fmla="*/ 0 h 25152"/>
                <a:gd name="connsiteX9" fmla="*/ 24047 w 24047"/>
                <a:gd name="connsiteY9" fmla="*/ 0 h 25152"/>
                <a:gd name="connsiteX10" fmla="*/ 24047 w 24047"/>
                <a:gd name="connsiteY10" fmla="*/ 24837 h 25152"/>
                <a:gd name="connsiteX11" fmla="*/ 20806 w 24047"/>
                <a:gd name="connsiteY11" fmla="*/ 24837 h 25152"/>
                <a:gd name="connsiteX12" fmla="*/ 20806 w 24047"/>
                <a:gd name="connsiteY12" fmla="*/ 1971 h 25152"/>
                <a:gd name="connsiteX13" fmla="*/ 21595 w 24047"/>
                <a:gd name="connsiteY13" fmla="*/ 2996 h 25152"/>
                <a:gd name="connsiteX14" fmla="*/ 8546 w 24047"/>
                <a:gd name="connsiteY14" fmla="*/ 2996 h 25152"/>
                <a:gd name="connsiteX15" fmla="*/ 9336 w 24047"/>
                <a:gd name="connsiteY15" fmla="*/ 1971 h 25152"/>
                <a:gd name="connsiteX16" fmla="*/ 8941 w 24047"/>
                <a:gd name="connsiteY16" fmla="*/ 9146 h 25152"/>
                <a:gd name="connsiteX17" fmla="*/ 8464 w 24047"/>
                <a:gd name="connsiteY17" fmla="*/ 15296 h 25152"/>
                <a:gd name="connsiteX18" fmla="*/ 7438 w 24047"/>
                <a:gd name="connsiteY18" fmla="*/ 20422 h 25152"/>
                <a:gd name="connsiteX19" fmla="*/ 5458 w 24047"/>
                <a:gd name="connsiteY19" fmla="*/ 23891 h 25152"/>
                <a:gd name="connsiteX20" fmla="*/ 2293 w 24047"/>
                <a:gd name="connsiteY20" fmla="*/ 25152 h 25152"/>
                <a:gd name="connsiteX21" fmla="*/ 1191 w 24047"/>
                <a:gd name="connsiteY21" fmla="*/ 25073 h 25152"/>
                <a:gd name="connsiteX22" fmla="*/ 0 w 24047"/>
                <a:gd name="connsiteY22" fmla="*/ 24837 h 2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047" h="25152">
                  <a:moveTo>
                    <a:pt x="0" y="24837"/>
                  </a:moveTo>
                  <a:lnTo>
                    <a:pt x="236" y="21919"/>
                  </a:lnTo>
                  <a:cubicBezTo>
                    <a:pt x="236" y="21919"/>
                    <a:pt x="637" y="21919"/>
                    <a:pt x="872" y="21998"/>
                  </a:cubicBezTo>
                  <a:cubicBezTo>
                    <a:pt x="1108" y="22077"/>
                    <a:pt x="1267" y="21998"/>
                    <a:pt x="1427" y="21998"/>
                  </a:cubicBezTo>
                  <a:cubicBezTo>
                    <a:pt x="2375" y="21998"/>
                    <a:pt x="3165" y="21604"/>
                    <a:pt x="3796" y="20894"/>
                  </a:cubicBezTo>
                  <a:cubicBezTo>
                    <a:pt x="4350" y="20106"/>
                    <a:pt x="4827" y="19160"/>
                    <a:pt x="5146" y="17898"/>
                  </a:cubicBezTo>
                  <a:cubicBezTo>
                    <a:pt x="5458" y="16637"/>
                    <a:pt x="5617" y="15218"/>
                    <a:pt x="5776" y="13640"/>
                  </a:cubicBezTo>
                  <a:cubicBezTo>
                    <a:pt x="5935" y="12064"/>
                    <a:pt x="6012" y="10408"/>
                    <a:pt x="6095" y="8831"/>
                  </a:cubicBezTo>
                  <a:lnTo>
                    <a:pt x="6489" y="0"/>
                  </a:lnTo>
                  <a:lnTo>
                    <a:pt x="24047" y="0"/>
                  </a:lnTo>
                  <a:lnTo>
                    <a:pt x="24047" y="24837"/>
                  </a:lnTo>
                  <a:lnTo>
                    <a:pt x="20806" y="24837"/>
                  </a:lnTo>
                  <a:lnTo>
                    <a:pt x="20806" y="1971"/>
                  </a:lnTo>
                  <a:lnTo>
                    <a:pt x="21595" y="2996"/>
                  </a:lnTo>
                  <a:lnTo>
                    <a:pt x="8546" y="2996"/>
                  </a:lnTo>
                  <a:lnTo>
                    <a:pt x="9336" y="1971"/>
                  </a:lnTo>
                  <a:lnTo>
                    <a:pt x="8941" y="9146"/>
                  </a:lnTo>
                  <a:cubicBezTo>
                    <a:pt x="8859" y="11275"/>
                    <a:pt x="8706" y="13325"/>
                    <a:pt x="8464" y="15296"/>
                  </a:cubicBezTo>
                  <a:cubicBezTo>
                    <a:pt x="8228" y="17268"/>
                    <a:pt x="7910" y="19002"/>
                    <a:pt x="7438" y="20422"/>
                  </a:cubicBezTo>
                  <a:cubicBezTo>
                    <a:pt x="6961" y="21919"/>
                    <a:pt x="6330" y="23023"/>
                    <a:pt x="5458" y="23891"/>
                  </a:cubicBezTo>
                  <a:cubicBezTo>
                    <a:pt x="4668" y="24758"/>
                    <a:pt x="3560" y="25152"/>
                    <a:pt x="2293" y="25152"/>
                  </a:cubicBezTo>
                  <a:cubicBezTo>
                    <a:pt x="1898" y="25152"/>
                    <a:pt x="1586" y="25152"/>
                    <a:pt x="1191" y="25073"/>
                  </a:cubicBezTo>
                  <a:cubicBezTo>
                    <a:pt x="790" y="25073"/>
                    <a:pt x="395" y="24916"/>
                    <a:pt x="0" y="24837"/>
                  </a:cubicBez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4CB2137-69A7-6F79-8C58-2A708A54B840}"/>
                </a:ext>
              </a:extLst>
            </p:cNvPr>
            <p:cNvSpPr/>
            <p:nvPr/>
          </p:nvSpPr>
          <p:spPr>
            <a:xfrm>
              <a:off x="9662061" y="4175278"/>
              <a:ext cx="19455" cy="24921"/>
            </a:xfrm>
            <a:custGeom>
              <a:avLst/>
              <a:gdLst>
                <a:gd name="connsiteX0" fmla="*/ 10202 w 19455"/>
                <a:gd name="connsiteY0" fmla="*/ 8910 h 24921"/>
                <a:gd name="connsiteX1" fmla="*/ 17087 w 19455"/>
                <a:gd name="connsiteY1" fmla="*/ 10960 h 24921"/>
                <a:gd name="connsiteX2" fmla="*/ 19456 w 19455"/>
                <a:gd name="connsiteY2" fmla="*/ 16794 h 24921"/>
                <a:gd name="connsiteX3" fmla="*/ 16927 w 19455"/>
                <a:gd name="connsiteY3" fmla="*/ 22866 h 24921"/>
                <a:gd name="connsiteX4" fmla="*/ 9648 w 19455"/>
                <a:gd name="connsiteY4" fmla="*/ 24916 h 24921"/>
                <a:gd name="connsiteX5" fmla="*/ 0 w 19455"/>
                <a:gd name="connsiteY5" fmla="*/ 24916 h 24921"/>
                <a:gd name="connsiteX6" fmla="*/ 0 w 19455"/>
                <a:gd name="connsiteY6" fmla="*/ 0 h 24921"/>
                <a:gd name="connsiteX7" fmla="*/ 3242 w 19455"/>
                <a:gd name="connsiteY7" fmla="*/ 0 h 24921"/>
                <a:gd name="connsiteX8" fmla="*/ 3242 w 19455"/>
                <a:gd name="connsiteY8" fmla="*/ 8673 h 24921"/>
                <a:gd name="connsiteX9" fmla="*/ 10279 w 19455"/>
                <a:gd name="connsiteY9" fmla="*/ 8673 h 24921"/>
                <a:gd name="connsiteX10" fmla="*/ 10202 w 19455"/>
                <a:gd name="connsiteY10" fmla="*/ 8910 h 24921"/>
                <a:gd name="connsiteX11" fmla="*/ 9413 w 19455"/>
                <a:gd name="connsiteY11" fmla="*/ 22550 h 24921"/>
                <a:gd name="connsiteX12" fmla="*/ 14475 w 19455"/>
                <a:gd name="connsiteY12" fmla="*/ 21131 h 24921"/>
                <a:gd name="connsiteX13" fmla="*/ 16138 w 19455"/>
                <a:gd name="connsiteY13" fmla="*/ 16873 h 24921"/>
                <a:gd name="connsiteX14" fmla="*/ 14475 w 19455"/>
                <a:gd name="connsiteY14" fmla="*/ 12773 h 24921"/>
                <a:gd name="connsiteX15" fmla="*/ 9413 w 19455"/>
                <a:gd name="connsiteY15" fmla="*/ 11433 h 24921"/>
                <a:gd name="connsiteX16" fmla="*/ 3159 w 19455"/>
                <a:gd name="connsiteY16" fmla="*/ 11433 h 24921"/>
                <a:gd name="connsiteX17" fmla="*/ 3159 w 19455"/>
                <a:gd name="connsiteY17" fmla="*/ 22393 h 24921"/>
                <a:gd name="connsiteX18" fmla="*/ 9413 w 19455"/>
                <a:gd name="connsiteY18" fmla="*/ 22393 h 24921"/>
                <a:gd name="connsiteX19" fmla="*/ 9413 w 19455"/>
                <a:gd name="connsiteY19" fmla="*/ 22550 h 2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55" h="24921">
                  <a:moveTo>
                    <a:pt x="10202" y="8910"/>
                  </a:moveTo>
                  <a:cubicBezTo>
                    <a:pt x="13208" y="8910"/>
                    <a:pt x="15501" y="9620"/>
                    <a:pt x="17087" y="10960"/>
                  </a:cubicBezTo>
                  <a:cubicBezTo>
                    <a:pt x="18666" y="12300"/>
                    <a:pt x="19456" y="14271"/>
                    <a:pt x="19456" y="16794"/>
                  </a:cubicBezTo>
                  <a:cubicBezTo>
                    <a:pt x="19456" y="19318"/>
                    <a:pt x="18589" y="21447"/>
                    <a:pt x="16927" y="22866"/>
                  </a:cubicBezTo>
                  <a:cubicBezTo>
                    <a:pt x="15265" y="24285"/>
                    <a:pt x="12813" y="24994"/>
                    <a:pt x="9648" y="24916"/>
                  </a:cubicBezTo>
                  <a:lnTo>
                    <a:pt x="0" y="24916"/>
                  </a:lnTo>
                  <a:lnTo>
                    <a:pt x="0" y="0"/>
                  </a:lnTo>
                  <a:lnTo>
                    <a:pt x="3242" y="0"/>
                  </a:lnTo>
                  <a:lnTo>
                    <a:pt x="3242" y="8673"/>
                  </a:lnTo>
                  <a:lnTo>
                    <a:pt x="10279" y="8673"/>
                  </a:lnTo>
                  <a:lnTo>
                    <a:pt x="10202" y="8910"/>
                  </a:lnTo>
                  <a:close/>
                  <a:moveTo>
                    <a:pt x="9413" y="22550"/>
                  </a:moveTo>
                  <a:cubicBezTo>
                    <a:pt x="11629" y="22550"/>
                    <a:pt x="13285" y="22156"/>
                    <a:pt x="14475" y="21131"/>
                  </a:cubicBezTo>
                  <a:cubicBezTo>
                    <a:pt x="15584" y="20185"/>
                    <a:pt x="16138" y="18765"/>
                    <a:pt x="16138" y="16873"/>
                  </a:cubicBezTo>
                  <a:cubicBezTo>
                    <a:pt x="16138" y="14981"/>
                    <a:pt x="15584" y="13640"/>
                    <a:pt x="14475" y="12773"/>
                  </a:cubicBezTo>
                  <a:cubicBezTo>
                    <a:pt x="13367" y="11906"/>
                    <a:pt x="11629" y="11433"/>
                    <a:pt x="9413" y="11433"/>
                  </a:cubicBezTo>
                  <a:lnTo>
                    <a:pt x="3159" y="11433"/>
                  </a:lnTo>
                  <a:lnTo>
                    <a:pt x="3159" y="22393"/>
                  </a:lnTo>
                  <a:lnTo>
                    <a:pt x="9413" y="22393"/>
                  </a:lnTo>
                  <a:lnTo>
                    <a:pt x="9413" y="22550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AC640E7-594A-FFFE-F0B4-43B1317057DD}"/>
                </a:ext>
              </a:extLst>
            </p:cNvPr>
            <p:cNvSpPr/>
            <p:nvPr/>
          </p:nvSpPr>
          <p:spPr>
            <a:xfrm>
              <a:off x="9679778" y="4175435"/>
              <a:ext cx="21359" cy="24836"/>
            </a:xfrm>
            <a:custGeom>
              <a:avLst/>
              <a:gdLst>
                <a:gd name="connsiteX0" fmla="*/ 9094 w 21359"/>
                <a:gd name="connsiteY0" fmla="*/ 24837 h 24836"/>
                <a:gd name="connsiteX1" fmla="*/ 9094 w 21359"/>
                <a:gd name="connsiteY1" fmla="*/ 2050 h 24836"/>
                <a:gd name="connsiteX2" fmla="*/ 9890 w 21359"/>
                <a:gd name="connsiteY2" fmla="*/ 2917 h 24836"/>
                <a:gd name="connsiteX3" fmla="*/ 0 w 21359"/>
                <a:gd name="connsiteY3" fmla="*/ 2917 h 24836"/>
                <a:gd name="connsiteX4" fmla="*/ 0 w 21359"/>
                <a:gd name="connsiteY4" fmla="*/ 0 h 24836"/>
                <a:gd name="connsiteX5" fmla="*/ 21360 w 21359"/>
                <a:gd name="connsiteY5" fmla="*/ 0 h 24836"/>
                <a:gd name="connsiteX6" fmla="*/ 21360 w 21359"/>
                <a:gd name="connsiteY6" fmla="*/ 2917 h 24836"/>
                <a:gd name="connsiteX7" fmla="*/ 11470 w 21359"/>
                <a:gd name="connsiteY7" fmla="*/ 2917 h 24836"/>
                <a:gd name="connsiteX8" fmla="*/ 12259 w 21359"/>
                <a:gd name="connsiteY8" fmla="*/ 2050 h 24836"/>
                <a:gd name="connsiteX9" fmla="*/ 12259 w 21359"/>
                <a:gd name="connsiteY9" fmla="*/ 24837 h 24836"/>
                <a:gd name="connsiteX10" fmla="*/ 9018 w 21359"/>
                <a:gd name="connsiteY10" fmla="*/ 24837 h 24836"/>
                <a:gd name="connsiteX11" fmla="*/ 9094 w 21359"/>
                <a:gd name="connsiteY11" fmla="*/ 24837 h 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59" h="24836">
                  <a:moveTo>
                    <a:pt x="9094" y="24837"/>
                  </a:moveTo>
                  <a:lnTo>
                    <a:pt x="9094" y="2050"/>
                  </a:lnTo>
                  <a:lnTo>
                    <a:pt x="9890" y="2917"/>
                  </a:lnTo>
                  <a:lnTo>
                    <a:pt x="0" y="2917"/>
                  </a:lnTo>
                  <a:lnTo>
                    <a:pt x="0" y="0"/>
                  </a:lnTo>
                  <a:lnTo>
                    <a:pt x="21360" y="0"/>
                  </a:lnTo>
                  <a:lnTo>
                    <a:pt x="21360" y="2917"/>
                  </a:lnTo>
                  <a:lnTo>
                    <a:pt x="11470" y="2917"/>
                  </a:lnTo>
                  <a:lnTo>
                    <a:pt x="12259" y="2050"/>
                  </a:lnTo>
                  <a:lnTo>
                    <a:pt x="12259" y="24837"/>
                  </a:lnTo>
                  <a:lnTo>
                    <a:pt x="9018" y="24837"/>
                  </a:lnTo>
                  <a:lnTo>
                    <a:pt x="9094" y="24837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0CCF4E8-6934-8DD1-7DCB-D027E2DE980E}"/>
                </a:ext>
              </a:extLst>
            </p:cNvPr>
            <p:cNvSpPr/>
            <p:nvPr/>
          </p:nvSpPr>
          <p:spPr>
            <a:xfrm>
              <a:off x="9704851" y="4175435"/>
              <a:ext cx="22149" cy="24836"/>
            </a:xfrm>
            <a:custGeom>
              <a:avLst/>
              <a:gdLst>
                <a:gd name="connsiteX0" fmla="*/ 83 w 22149"/>
                <a:gd name="connsiteY0" fmla="*/ 24837 h 24836"/>
                <a:gd name="connsiteX1" fmla="*/ 83 w 22149"/>
                <a:gd name="connsiteY1" fmla="*/ 0 h 24836"/>
                <a:gd name="connsiteX2" fmla="*/ 3324 w 22149"/>
                <a:gd name="connsiteY2" fmla="*/ 0 h 24836"/>
                <a:gd name="connsiteX3" fmla="*/ 3324 w 22149"/>
                <a:gd name="connsiteY3" fmla="*/ 19712 h 24836"/>
                <a:gd name="connsiteX4" fmla="*/ 19303 w 22149"/>
                <a:gd name="connsiteY4" fmla="*/ 0 h 24836"/>
                <a:gd name="connsiteX5" fmla="*/ 22149 w 22149"/>
                <a:gd name="connsiteY5" fmla="*/ 0 h 24836"/>
                <a:gd name="connsiteX6" fmla="*/ 22149 w 22149"/>
                <a:gd name="connsiteY6" fmla="*/ 24837 h 24836"/>
                <a:gd name="connsiteX7" fmla="*/ 18908 w 22149"/>
                <a:gd name="connsiteY7" fmla="*/ 24837 h 24836"/>
                <a:gd name="connsiteX8" fmla="*/ 18908 w 22149"/>
                <a:gd name="connsiteY8" fmla="*/ 5046 h 24836"/>
                <a:gd name="connsiteX9" fmla="*/ 2929 w 22149"/>
                <a:gd name="connsiteY9" fmla="*/ 24837 h 24836"/>
                <a:gd name="connsiteX10" fmla="*/ 0 w 22149"/>
                <a:gd name="connsiteY10" fmla="*/ 24837 h 24836"/>
                <a:gd name="connsiteX11" fmla="*/ 83 w 22149"/>
                <a:gd name="connsiteY11" fmla="*/ 24837 h 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49" h="24836">
                  <a:moveTo>
                    <a:pt x="83" y="24837"/>
                  </a:moveTo>
                  <a:lnTo>
                    <a:pt x="83" y="0"/>
                  </a:lnTo>
                  <a:lnTo>
                    <a:pt x="3324" y="0"/>
                  </a:lnTo>
                  <a:lnTo>
                    <a:pt x="3324" y="19712"/>
                  </a:lnTo>
                  <a:lnTo>
                    <a:pt x="19303" y="0"/>
                  </a:lnTo>
                  <a:lnTo>
                    <a:pt x="22149" y="0"/>
                  </a:lnTo>
                  <a:lnTo>
                    <a:pt x="22149" y="24837"/>
                  </a:lnTo>
                  <a:lnTo>
                    <a:pt x="18908" y="24837"/>
                  </a:lnTo>
                  <a:lnTo>
                    <a:pt x="18908" y="5046"/>
                  </a:lnTo>
                  <a:lnTo>
                    <a:pt x="2929" y="24837"/>
                  </a:lnTo>
                  <a:lnTo>
                    <a:pt x="0" y="24837"/>
                  </a:lnTo>
                  <a:lnTo>
                    <a:pt x="83" y="24837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10B72C4-AED8-5AE1-B29A-3BDCBAE10B2B}"/>
                </a:ext>
              </a:extLst>
            </p:cNvPr>
            <p:cNvSpPr/>
            <p:nvPr/>
          </p:nvSpPr>
          <p:spPr>
            <a:xfrm>
              <a:off x="9735387" y="4175278"/>
              <a:ext cx="24206" cy="34298"/>
            </a:xfrm>
            <a:custGeom>
              <a:avLst/>
              <a:gdLst>
                <a:gd name="connsiteX0" fmla="*/ 0 w 24206"/>
                <a:gd name="connsiteY0" fmla="*/ 34220 h 34298"/>
                <a:gd name="connsiteX1" fmla="*/ 0 w 24206"/>
                <a:gd name="connsiteY1" fmla="*/ 237 h 34298"/>
                <a:gd name="connsiteX2" fmla="*/ 3089 w 24206"/>
                <a:gd name="connsiteY2" fmla="*/ 237 h 34298"/>
                <a:gd name="connsiteX3" fmla="*/ 3089 w 24206"/>
                <a:gd name="connsiteY3" fmla="*/ 7727 h 34298"/>
                <a:gd name="connsiteX4" fmla="*/ 2770 w 24206"/>
                <a:gd name="connsiteY4" fmla="*/ 12694 h 34298"/>
                <a:gd name="connsiteX5" fmla="*/ 3242 w 24206"/>
                <a:gd name="connsiteY5" fmla="*/ 17740 h 34298"/>
                <a:gd name="connsiteX6" fmla="*/ 3242 w 24206"/>
                <a:gd name="connsiteY6" fmla="*/ 34299 h 34298"/>
                <a:gd name="connsiteX7" fmla="*/ 0 w 24206"/>
                <a:gd name="connsiteY7" fmla="*/ 34299 h 34298"/>
                <a:gd name="connsiteX8" fmla="*/ 0 w 24206"/>
                <a:gd name="connsiteY8" fmla="*/ 34220 h 34298"/>
                <a:gd name="connsiteX9" fmla="*/ 12342 w 24206"/>
                <a:gd name="connsiteY9" fmla="*/ 25310 h 34298"/>
                <a:gd name="connsiteX10" fmla="*/ 6725 w 24206"/>
                <a:gd name="connsiteY10" fmla="*/ 23812 h 34298"/>
                <a:gd name="connsiteX11" fmla="*/ 2770 w 24206"/>
                <a:gd name="connsiteY11" fmla="*/ 19475 h 34298"/>
                <a:gd name="connsiteX12" fmla="*/ 1267 w 24206"/>
                <a:gd name="connsiteY12" fmla="*/ 12615 h 34298"/>
                <a:gd name="connsiteX13" fmla="*/ 2687 w 24206"/>
                <a:gd name="connsiteY13" fmla="*/ 5756 h 34298"/>
                <a:gd name="connsiteX14" fmla="*/ 6649 w 24206"/>
                <a:gd name="connsiteY14" fmla="*/ 1498 h 34298"/>
                <a:gd name="connsiteX15" fmla="*/ 12259 w 24206"/>
                <a:gd name="connsiteY15" fmla="*/ 0 h 34298"/>
                <a:gd name="connsiteX16" fmla="*/ 18354 w 24206"/>
                <a:gd name="connsiteY16" fmla="*/ 1577 h 34298"/>
                <a:gd name="connsiteX17" fmla="*/ 22627 w 24206"/>
                <a:gd name="connsiteY17" fmla="*/ 5992 h 34298"/>
                <a:gd name="connsiteX18" fmla="*/ 24206 w 24206"/>
                <a:gd name="connsiteY18" fmla="*/ 12615 h 34298"/>
                <a:gd name="connsiteX19" fmla="*/ 22627 w 24206"/>
                <a:gd name="connsiteY19" fmla="*/ 19238 h 34298"/>
                <a:gd name="connsiteX20" fmla="*/ 18354 w 24206"/>
                <a:gd name="connsiteY20" fmla="*/ 23654 h 34298"/>
                <a:gd name="connsiteX21" fmla="*/ 12259 w 24206"/>
                <a:gd name="connsiteY21" fmla="*/ 25231 h 34298"/>
                <a:gd name="connsiteX22" fmla="*/ 12342 w 24206"/>
                <a:gd name="connsiteY22" fmla="*/ 25310 h 34298"/>
                <a:gd name="connsiteX23" fmla="*/ 12106 w 24206"/>
                <a:gd name="connsiteY23" fmla="*/ 22313 h 34298"/>
                <a:gd name="connsiteX24" fmla="*/ 16692 w 24206"/>
                <a:gd name="connsiteY24" fmla="*/ 21131 h 34298"/>
                <a:gd name="connsiteX25" fmla="*/ 19857 w 24206"/>
                <a:gd name="connsiteY25" fmla="*/ 17740 h 34298"/>
                <a:gd name="connsiteX26" fmla="*/ 21041 w 24206"/>
                <a:gd name="connsiteY26" fmla="*/ 12694 h 34298"/>
                <a:gd name="connsiteX27" fmla="*/ 19857 w 24206"/>
                <a:gd name="connsiteY27" fmla="*/ 7648 h 34298"/>
                <a:gd name="connsiteX28" fmla="*/ 16692 w 24206"/>
                <a:gd name="connsiteY28" fmla="*/ 4258 h 34298"/>
                <a:gd name="connsiteX29" fmla="*/ 12106 w 24206"/>
                <a:gd name="connsiteY29" fmla="*/ 2996 h 34298"/>
                <a:gd name="connsiteX30" fmla="*/ 7515 w 24206"/>
                <a:gd name="connsiteY30" fmla="*/ 4258 h 34298"/>
                <a:gd name="connsiteX31" fmla="*/ 4350 w 24206"/>
                <a:gd name="connsiteY31" fmla="*/ 7648 h 34298"/>
                <a:gd name="connsiteX32" fmla="*/ 3165 w 24206"/>
                <a:gd name="connsiteY32" fmla="*/ 12694 h 34298"/>
                <a:gd name="connsiteX33" fmla="*/ 4350 w 24206"/>
                <a:gd name="connsiteY33" fmla="*/ 17740 h 34298"/>
                <a:gd name="connsiteX34" fmla="*/ 7515 w 24206"/>
                <a:gd name="connsiteY34" fmla="*/ 21131 h 34298"/>
                <a:gd name="connsiteX35" fmla="*/ 12106 w 24206"/>
                <a:gd name="connsiteY35" fmla="*/ 22313 h 3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206" h="34298">
                  <a:moveTo>
                    <a:pt x="0" y="34220"/>
                  </a:moveTo>
                  <a:lnTo>
                    <a:pt x="0" y="237"/>
                  </a:lnTo>
                  <a:lnTo>
                    <a:pt x="3089" y="237"/>
                  </a:lnTo>
                  <a:lnTo>
                    <a:pt x="3089" y="7727"/>
                  </a:lnTo>
                  <a:lnTo>
                    <a:pt x="2770" y="12694"/>
                  </a:lnTo>
                  <a:lnTo>
                    <a:pt x="3242" y="17740"/>
                  </a:lnTo>
                  <a:lnTo>
                    <a:pt x="3242" y="34299"/>
                  </a:lnTo>
                  <a:lnTo>
                    <a:pt x="0" y="34299"/>
                  </a:lnTo>
                  <a:lnTo>
                    <a:pt x="0" y="34220"/>
                  </a:lnTo>
                  <a:close/>
                  <a:moveTo>
                    <a:pt x="12342" y="25310"/>
                  </a:moveTo>
                  <a:cubicBezTo>
                    <a:pt x="10285" y="25310"/>
                    <a:pt x="8387" y="24837"/>
                    <a:pt x="6725" y="23812"/>
                  </a:cubicBezTo>
                  <a:cubicBezTo>
                    <a:pt x="5063" y="22787"/>
                    <a:pt x="3719" y="21368"/>
                    <a:pt x="2770" y="19475"/>
                  </a:cubicBezTo>
                  <a:cubicBezTo>
                    <a:pt x="1821" y="17583"/>
                    <a:pt x="1267" y="15296"/>
                    <a:pt x="1267" y="12615"/>
                  </a:cubicBezTo>
                  <a:cubicBezTo>
                    <a:pt x="1267" y="9935"/>
                    <a:pt x="1739" y="7648"/>
                    <a:pt x="2687" y="5756"/>
                  </a:cubicBezTo>
                  <a:cubicBezTo>
                    <a:pt x="3643" y="3863"/>
                    <a:pt x="4986" y="2444"/>
                    <a:pt x="6649" y="1498"/>
                  </a:cubicBezTo>
                  <a:cubicBezTo>
                    <a:pt x="8304" y="552"/>
                    <a:pt x="10202" y="0"/>
                    <a:pt x="12259" y="0"/>
                  </a:cubicBezTo>
                  <a:cubicBezTo>
                    <a:pt x="14558" y="0"/>
                    <a:pt x="16615" y="552"/>
                    <a:pt x="18354" y="1577"/>
                  </a:cubicBezTo>
                  <a:cubicBezTo>
                    <a:pt x="20175" y="2602"/>
                    <a:pt x="21595" y="4100"/>
                    <a:pt x="22627" y="5992"/>
                  </a:cubicBezTo>
                  <a:cubicBezTo>
                    <a:pt x="23652" y="7885"/>
                    <a:pt x="24206" y="10092"/>
                    <a:pt x="24206" y="12615"/>
                  </a:cubicBezTo>
                  <a:cubicBezTo>
                    <a:pt x="24206" y="15139"/>
                    <a:pt x="23735" y="17346"/>
                    <a:pt x="22627" y="19238"/>
                  </a:cubicBezTo>
                  <a:cubicBezTo>
                    <a:pt x="21519" y="21131"/>
                    <a:pt x="20175" y="22629"/>
                    <a:pt x="18354" y="23654"/>
                  </a:cubicBezTo>
                  <a:cubicBezTo>
                    <a:pt x="16533" y="24758"/>
                    <a:pt x="14476" y="25231"/>
                    <a:pt x="12259" y="25231"/>
                  </a:cubicBezTo>
                  <a:lnTo>
                    <a:pt x="12342" y="25310"/>
                  </a:lnTo>
                  <a:close/>
                  <a:moveTo>
                    <a:pt x="12106" y="22313"/>
                  </a:moveTo>
                  <a:cubicBezTo>
                    <a:pt x="13762" y="22313"/>
                    <a:pt x="15348" y="21919"/>
                    <a:pt x="16692" y="21131"/>
                  </a:cubicBezTo>
                  <a:cubicBezTo>
                    <a:pt x="18035" y="20343"/>
                    <a:pt x="19067" y="19160"/>
                    <a:pt x="19857" y="17740"/>
                  </a:cubicBezTo>
                  <a:cubicBezTo>
                    <a:pt x="20646" y="16243"/>
                    <a:pt x="21041" y="14587"/>
                    <a:pt x="21041" y="12694"/>
                  </a:cubicBezTo>
                  <a:cubicBezTo>
                    <a:pt x="21041" y="10802"/>
                    <a:pt x="20646" y="9067"/>
                    <a:pt x="19857" y="7648"/>
                  </a:cubicBezTo>
                  <a:cubicBezTo>
                    <a:pt x="19067" y="6229"/>
                    <a:pt x="18035" y="5046"/>
                    <a:pt x="16692" y="4258"/>
                  </a:cubicBezTo>
                  <a:cubicBezTo>
                    <a:pt x="15348" y="3469"/>
                    <a:pt x="13845" y="2996"/>
                    <a:pt x="12106" y="2996"/>
                  </a:cubicBezTo>
                  <a:cubicBezTo>
                    <a:pt x="10361" y="2996"/>
                    <a:pt x="8859" y="3391"/>
                    <a:pt x="7515" y="4258"/>
                  </a:cubicBezTo>
                  <a:cubicBezTo>
                    <a:pt x="6171" y="5046"/>
                    <a:pt x="5063" y="6229"/>
                    <a:pt x="4350" y="7648"/>
                  </a:cubicBezTo>
                  <a:cubicBezTo>
                    <a:pt x="3560" y="9067"/>
                    <a:pt x="3165" y="10802"/>
                    <a:pt x="3165" y="12694"/>
                  </a:cubicBezTo>
                  <a:cubicBezTo>
                    <a:pt x="3165" y="14587"/>
                    <a:pt x="3560" y="16321"/>
                    <a:pt x="4350" y="17740"/>
                  </a:cubicBezTo>
                  <a:cubicBezTo>
                    <a:pt x="5146" y="19238"/>
                    <a:pt x="6171" y="20343"/>
                    <a:pt x="7515" y="21131"/>
                  </a:cubicBezTo>
                  <a:cubicBezTo>
                    <a:pt x="8859" y="21919"/>
                    <a:pt x="10361" y="22313"/>
                    <a:pt x="12106" y="22313"/>
                  </a:cubicBez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3820BCC-A781-F5AE-AE42-3AF58BA27EA2}"/>
                </a:ext>
              </a:extLst>
            </p:cNvPr>
            <p:cNvSpPr/>
            <p:nvPr/>
          </p:nvSpPr>
          <p:spPr>
            <a:xfrm>
              <a:off x="9759594" y="4175357"/>
              <a:ext cx="25785" cy="34298"/>
            </a:xfrm>
            <a:custGeom>
              <a:avLst/>
              <a:gdLst>
                <a:gd name="connsiteX0" fmla="*/ 5853 w 25785"/>
                <a:gd name="connsiteY0" fmla="*/ 34298 h 34298"/>
                <a:gd name="connsiteX1" fmla="*/ 2611 w 25785"/>
                <a:gd name="connsiteY1" fmla="*/ 33746 h 34298"/>
                <a:gd name="connsiteX2" fmla="*/ 0 w 25785"/>
                <a:gd name="connsiteY2" fmla="*/ 32011 h 34298"/>
                <a:gd name="connsiteX3" fmla="*/ 1503 w 25785"/>
                <a:gd name="connsiteY3" fmla="*/ 29488 h 34298"/>
                <a:gd name="connsiteX4" fmla="*/ 3484 w 25785"/>
                <a:gd name="connsiteY4" fmla="*/ 30907 h 34298"/>
                <a:gd name="connsiteX5" fmla="*/ 5853 w 25785"/>
                <a:gd name="connsiteY5" fmla="*/ 31381 h 34298"/>
                <a:gd name="connsiteX6" fmla="*/ 8623 w 25785"/>
                <a:gd name="connsiteY6" fmla="*/ 30435 h 34298"/>
                <a:gd name="connsiteX7" fmla="*/ 10839 w 25785"/>
                <a:gd name="connsiteY7" fmla="*/ 27202 h 34298"/>
                <a:gd name="connsiteX8" fmla="*/ 12418 w 25785"/>
                <a:gd name="connsiteY8" fmla="*/ 23575 h 34298"/>
                <a:gd name="connsiteX9" fmla="*/ 12813 w 25785"/>
                <a:gd name="connsiteY9" fmla="*/ 23023 h 34298"/>
                <a:gd name="connsiteX10" fmla="*/ 22627 w 25785"/>
                <a:gd name="connsiteY10" fmla="*/ 0 h 34298"/>
                <a:gd name="connsiteX11" fmla="*/ 25786 w 25785"/>
                <a:gd name="connsiteY11" fmla="*/ 0 h 34298"/>
                <a:gd name="connsiteX12" fmla="*/ 13845 w 25785"/>
                <a:gd name="connsiteY12" fmla="*/ 27832 h 34298"/>
                <a:gd name="connsiteX13" fmla="*/ 11629 w 25785"/>
                <a:gd name="connsiteY13" fmla="*/ 31696 h 34298"/>
                <a:gd name="connsiteX14" fmla="*/ 9018 w 25785"/>
                <a:gd name="connsiteY14" fmla="*/ 33746 h 34298"/>
                <a:gd name="connsiteX15" fmla="*/ 5853 w 25785"/>
                <a:gd name="connsiteY15" fmla="*/ 34298 h 34298"/>
                <a:gd name="connsiteX16" fmla="*/ 12259 w 25785"/>
                <a:gd name="connsiteY16" fmla="*/ 25625 h 34298"/>
                <a:gd name="connsiteX17" fmla="*/ 1267 w 25785"/>
                <a:gd name="connsiteY17" fmla="*/ 78 h 34298"/>
                <a:gd name="connsiteX18" fmla="*/ 4668 w 25785"/>
                <a:gd name="connsiteY18" fmla="*/ 78 h 34298"/>
                <a:gd name="connsiteX19" fmla="*/ 14399 w 25785"/>
                <a:gd name="connsiteY19" fmla="*/ 22865 h 34298"/>
                <a:gd name="connsiteX20" fmla="*/ 12342 w 25785"/>
                <a:gd name="connsiteY20" fmla="*/ 25625 h 34298"/>
                <a:gd name="connsiteX21" fmla="*/ 12259 w 25785"/>
                <a:gd name="connsiteY21" fmla="*/ 25625 h 3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785" h="34298">
                  <a:moveTo>
                    <a:pt x="5853" y="34298"/>
                  </a:moveTo>
                  <a:cubicBezTo>
                    <a:pt x="4744" y="34298"/>
                    <a:pt x="3636" y="34140"/>
                    <a:pt x="2611" y="33746"/>
                  </a:cubicBezTo>
                  <a:cubicBezTo>
                    <a:pt x="1579" y="33352"/>
                    <a:pt x="713" y="32800"/>
                    <a:pt x="0" y="32011"/>
                  </a:cubicBezTo>
                  <a:lnTo>
                    <a:pt x="1503" y="29488"/>
                  </a:lnTo>
                  <a:cubicBezTo>
                    <a:pt x="2133" y="30119"/>
                    <a:pt x="2770" y="30513"/>
                    <a:pt x="3484" y="30907"/>
                  </a:cubicBezTo>
                  <a:cubicBezTo>
                    <a:pt x="4190" y="31223"/>
                    <a:pt x="4986" y="31381"/>
                    <a:pt x="5853" y="31381"/>
                  </a:cubicBezTo>
                  <a:cubicBezTo>
                    <a:pt x="6884" y="31381"/>
                    <a:pt x="7833" y="31066"/>
                    <a:pt x="8623" y="30435"/>
                  </a:cubicBezTo>
                  <a:cubicBezTo>
                    <a:pt x="9413" y="29804"/>
                    <a:pt x="10126" y="28779"/>
                    <a:pt x="10839" y="27202"/>
                  </a:cubicBezTo>
                  <a:lnTo>
                    <a:pt x="12418" y="23575"/>
                  </a:lnTo>
                  <a:lnTo>
                    <a:pt x="12813" y="23023"/>
                  </a:lnTo>
                  <a:lnTo>
                    <a:pt x="22627" y="0"/>
                  </a:lnTo>
                  <a:lnTo>
                    <a:pt x="25786" y="0"/>
                  </a:lnTo>
                  <a:lnTo>
                    <a:pt x="13845" y="27832"/>
                  </a:lnTo>
                  <a:cubicBezTo>
                    <a:pt x="13208" y="29410"/>
                    <a:pt x="12418" y="30750"/>
                    <a:pt x="11629" y="31696"/>
                  </a:cubicBezTo>
                  <a:cubicBezTo>
                    <a:pt x="10839" y="32642"/>
                    <a:pt x="9967" y="33352"/>
                    <a:pt x="9018" y="33746"/>
                  </a:cubicBezTo>
                  <a:cubicBezTo>
                    <a:pt x="8069" y="34140"/>
                    <a:pt x="7043" y="34298"/>
                    <a:pt x="5853" y="34298"/>
                  </a:cubicBezTo>
                  <a:close/>
                  <a:moveTo>
                    <a:pt x="12259" y="25625"/>
                  </a:moveTo>
                  <a:lnTo>
                    <a:pt x="1267" y="78"/>
                  </a:lnTo>
                  <a:lnTo>
                    <a:pt x="4668" y="78"/>
                  </a:lnTo>
                  <a:lnTo>
                    <a:pt x="14399" y="22865"/>
                  </a:lnTo>
                  <a:lnTo>
                    <a:pt x="12342" y="25625"/>
                  </a:lnTo>
                  <a:lnTo>
                    <a:pt x="12259" y="25625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E4FDBEF-9EB2-443B-E9E9-0BADF36A9946}"/>
                </a:ext>
              </a:extLst>
            </p:cNvPr>
            <p:cNvSpPr/>
            <p:nvPr/>
          </p:nvSpPr>
          <p:spPr>
            <a:xfrm>
              <a:off x="9789494" y="4165658"/>
              <a:ext cx="22149" cy="34613"/>
            </a:xfrm>
            <a:custGeom>
              <a:avLst/>
              <a:gdLst>
                <a:gd name="connsiteX0" fmla="*/ 83 w 22149"/>
                <a:gd name="connsiteY0" fmla="*/ 34614 h 34613"/>
                <a:gd name="connsiteX1" fmla="*/ 83 w 22149"/>
                <a:gd name="connsiteY1" fmla="*/ 9777 h 34613"/>
                <a:gd name="connsiteX2" fmla="*/ 3324 w 22149"/>
                <a:gd name="connsiteY2" fmla="*/ 9777 h 34613"/>
                <a:gd name="connsiteX3" fmla="*/ 3324 w 22149"/>
                <a:gd name="connsiteY3" fmla="*/ 29489 h 34613"/>
                <a:gd name="connsiteX4" fmla="*/ 19303 w 22149"/>
                <a:gd name="connsiteY4" fmla="*/ 9777 h 34613"/>
                <a:gd name="connsiteX5" fmla="*/ 22149 w 22149"/>
                <a:gd name="connsiteY5" fmla="*/ 9777 h 34613"/>
                <a:gd name="connsiteX6" fmla="*/ 22149 w 22149"/>
                <a:gd name="connsiteY6" fmla="*/ 34614 h 34613"/>
                <a:gd name="connsiteX7" fmla="*/ 18908 w 22149"/>
                <a:gd name="connsiteY7" fmla="*/ 34614 h 34613"/>
                <a:gd name="connsiteX8" fmla="*/ 18908 w 22149"/>
                <a:gd name="connsiteY8" fmla="*/ 14824 h 34613"/>
                <a:gd name="connsiteX9" fmla="*/ 2930 w 22149"/>
                <a:gd name="connsiteY9" fmla="*/ 34614 h 34613"/>
                <a:gd name="connsiteX10" fmla="*/ 0 w 22149"/>
                <a:gd name="connsiteY10" fmla="*/ 34614 h 34613"/>
                <a:gd name="connsiteX11" fmla="*/ 83 w 22149"/>
                <a:gd name="connsiteY11" fmla="*/ 34614 h 34613"/>
                <a:gd name="connsiteX12" fmla="*/ 10916 w 22149"/>
                <a:gd name="connsiteY12" fmla="*/ 6150 h 34613"/>
                <a:gd name="connsiteX13" fmla="*/ 6095 w 22149"/>
                <a:gd name="connsiteY13" fmla="*/ 4573 h 34613"/>
                <a:gd name="connsiteX14" fmla="*/ 4114 w 22149"/>
                <a:gd name="connsiteY14" fmla="*/ 0 h 34613"/>
                <a:gd name="connsiteX15" fmla="*/ 6407 w 22149"/>
                <a:gd name="connsiteY15" fmla="*/ 0 h 34613"/>
                <a:gd name="connsiteX16" fmla="*/ 7674 w 22149"/>
                <a:gd name="connsiteY16" fmla="*/ 2996 h 34613"/>
                <a:gd name="connsiteX17" fmla="*/ 10839 w 22149"/>
                <a:gd name="connsiteY17" fmla="*/ 4100 h 34613"/>
                <a:gd name="connsiteX18" fmla="*/ 14081 w 22149"/>
                <a:gd name="connsiteY18" fmla="*/ 2996 h 34613"/>
                <a:gd name="connsiteX19" fmla="*/ 15348 w 22149"/>
                <a:gd name="connsiteY19" fmla="*/ 0 h 34613"/>
                <a:gd name="connsiteX20" fmla="*/ 17641 w 22149"/>
                <a:gd name="connsiteY20" fmla="*/ 0 h 34613"/>
                <a:gd name="connsiteX21" fmla="*/ 15743 w 22149"/>
                <a:gd name="connsiteY21" fmla="*/ 4573 h 34613"/>
                <a:gd name="connsiteX22" fmla="*/ 10839 w 22149"/>
                <a:gd name="connsiteY22" fmla="*/ 6150 h 34613"/>
                <a:gd name="connsiteX23" fmla="*/ 10916 w 22149"/>
                <a:gd name="connsiteY23" fmla="*/ 6150 h 3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149" h="34613">
                  <a:moveTo>
                    <a:pt x="83" y="34614"/>
                  </a:moveTo>
                  <a:lnTo>
                    <a:pt x="83" y="9777"/>
                  </a:lnTo>
                  <a:lnTo>
                    <a:pt x="3324" y="9777"/>
                  </a:lnTo>
                  <a:lnTo>
                    <a:pt x="3324" y="29489"/>
                  </a:lnTo>
                  <a:lnTo>
                    <a:pt x="19303" y="9777"/>
                  </a:lnTo>
                  <a:lnTo>
                    <a:pt x="22149" y="9777"/>
                  </a:lnTo>
                  <a:lnTo>
                    <a:pt x="22149" y="34614"/>
                  </a:lnTo>
                  <a:lnTo>
                    <a:pt x="18908" y="34614"/>
                  </a:lnTo>
                  <a:lnTo>
                    <a:pt x="18908" y="14824"/>
                  </a:lnTo>
                  <a:lnTo>
                    <a:pt x="2930" y="34614"/>
                  </a:lnTo>
                  <a:lnTo>
                    <a:pt x="0" y="34614"/>
                  </a:lnTo>
                  <a:lnTo>
                    <a:pt x="83" y="34614"/>
                  </a:lnTo>
                  <a:close/>
                  <a:moveTo>
                    <a:pt x="10916" y="6150"/>
                  </a:moveTo>
                  <a:cubicBezTo>
                    <a:pt x="8941" y="6150"/>
                    <a:pt x="7279" y="5598"/>
                    <a:pt x="6095" y="4573"/>
                  </a:cubicBezTo>
                  <a:cubicBezTo>
                    <a:pt x="4827" y="3548"/>
                    <a:pt x="4197" y="1971"/>
                    <a:pt x="4114" y="0"/>
                  </a:cubicBezTo>
                  <a:lnTo>
                    <a:pt x="6407" y="0"/>
                  </a:lnTo>
                  <a:cubicBezTo>
                    <a:pt x="6407" y="1262"/>
                    <a:pt x="6884" y="2287"/>
                    <a:pt x="7674" y="2996"/>
                  </a:cubicBezTo>
                  <a:cubicBezTo>
                    <a:pt x="8464" y="3706"/>
                    <a:pt x="9572" y="4100"/>
                    <a:pt x="10839" y="4100"/>
                  </a:cubicBezTo>
                  <a:cubicBezTo>
                    <a:pt x="12106" y="4100"/>
                    <a:pt x="13215" y="3706"/>
                    <a:pt x="14081" y="2996"/>
                  </a:cubicBezTo>
                  <a:cubicBezTo>
                    <a:pt x="14953" y="2287"/>
                    <a:pt x="15348" y="1262"/>
                    <a:pt x="15348" y="0"/>
                  </a:cubicBezTo>
                  <a:lnTo>
                    <a:pt x="17641" y="0"/>
                  </a:lnTo>
                  <a:cubicBezTo>
                    <a:pt x="17641" y="1971"/>
                    <a:pt x="17010" y="3548"/>
                    <a:pt x="15743" y="4573"/>
                  </a:cubicBezTo>
                  <a:cubicBezTo>
                    <a:pt x="14475" y="5598"/>
                    <a:pt x="12820" y="6150"/>
                    <a:pt x="10839" y="6150"/>
                  </a:cubicBezTo>
                  <a:lnTo>
                    <a:pt x="10916" y="6150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AB722F2-2591-8637-BACB-9149CCBE18CA}"/>
                </a:ext>
              </a:extLst>
            </p:cNvPr>
            <p:cNvSpPr/>
            <p:nvPr/>
          </p:nvSpPr>
          <p:spPr>
            <a:xfrm>
              <a:off x="9815445" y="4175435"/>
              <a:ext cx="21353" cy="24836"/>
            </a:xfrm>
            <a:custGeom>
              <a:avLst/>
              <a:gdLst>
                <a:gd name="connsiteX0" fmla="*/ 9094 w 21353"/>
                <a:gd name="connsiteY0" fmla="*/ 24837 h 24836"/>
                <a:gd name="connsiteX1" fmla="*/ 9094 w 21353"/>
                <a:gd name="connsiteY1" fmla="*/ 2050 h 24836"/>
                <a:gd name="connsiteX2" fmla="*/ 9884 w 21353"/>
                <a:gd name="connsiteY2" fmla="*/ 2917 h 24836"/>
                <a:gd name="connsiteX3" fmla="*/ 0 w 21353"/>
                <a:gd name="connsiteY3" fmla="*/ 2917 h 24836"/>
                <a:gd name="connsiteX4" fmla="*/ 0 w 21353"/>
                <a:gd name="connsiteY4" fmla="*/ 0 h 24836"/>
                <a:gd name="connsiteX5" fmla="*/ 21353 w 21353"/>
                <a:gd name="connsiteY5" fmla="*/ 0 h 24836"/>
                <a:gd name="connsiteX6" fmla="*/ 21353 w 21353"/>
                <a:gd name="connsiteY6" fmla="*/ 2917 h 24836"/>
                <a:gd name="connsiteX7" fmla="*/ 11470 w 21353"/>
                <a:gd name="connsiteY7" fmla="*/ 2917 h 24836"/>
                <a:gd name="connsiteX8" fmla="*/ 12259 w 21353"/>
                <a:gd name="connsiteY8" fmla="*/ 2050 h 24836"/>
                <a:gd name="connsiteX9" fmla="*/ 12259 w 21353"/>
                <a:gd name="connsiteY9" fmla="*/ 24837 h 24836"/>
                <a:gd name="connsiteX10" fmla="*/ 9018 w 21353"/>
                <a:gd name="connsiteY10" fmla="*/ 24837 h 24836"/>
                <a:gd name="connsiteX11" fmla="*/ 9094 w 21353"/>
                <a:gd name="connsiteY11" fmla="*/ 24837 h 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53" h="24836">
                  <a:moveTo>
                    <a:pt x="9094" y="24837"/>
                  </a:moveTo>
                  <a:lnTo>
                    <a:pt x="9094" y="2050"/>
                  </a:lnTo>
                  <a:lnTo>
                    <a:pt x="9884" y="2917"/>
                  </a:lnTo>
                  <a:lnTo>
                    <a:pt x="0" y="2917"/>
                  </a:lnTo>
                  <a:lnTo>
                    <a:pt x="0" y="0"/>
                  </a:lnTo>
                  <a:lnTo>
                    <a:pt x="21353" y="0"/>
                  </a:lnTo>
                  <a:lnTo>
                    <a:pt x="21353" y="2917"/>
                  </a:lnTo>
                  <a:lnTo>
                    <a:pt x="11470" y="2917"/>
                  </a:lnTo>
                  <a:lnTo>
                    <a:pt x="12259" y="2050"/>
                  </a:lnTo>
                  <a:lnTo>
                    <a:pt x="12259" y="24837"/>
                  </a:lnTo>
                  <a:lnTo>
                    <a:pt x="9018" y="24837"/>
                  </a:lnTo>
                  <a:lnTo>
                    <a:pt x="9094" y="24837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4419E09-D604-2950-6673-828829F865BD}"/>
                </a:ext>
              </a:extLst>
            </p:cNvPr>
            <p:cNvSpPr/>
            <p:nvPr/>
          </p:nvSpPr>
          <p:spPr>
            <a:xfrm>
              <a:off x="9837193" y="4175120"/>
              <a:ext cx="23340" cy="25388"/>
            </a:xfrm>
            <a:custGeom>
              <a:avLst/>
              <a:gdLst>
                <a:gd name="connsiteX0" fmla="*/ 12578 w 23340"/>
                <a:gd name="connsiteY0" fmla="*/ 25388 h 25388"/>
                <a:gd name="connsiteX1" fmla="*/ 6012 w 23340"/>
                <a:gd name="connsiteY1" fmla="*/ 23733 h 25388"/>
                <a:gd name="connsiteX2" fmla="*/ 1586 w 23340"/>
                <a:gd name="connsiteY2" fmla="*/ 19238 h 25388"/>
                <a:gd name="connsiteX3" fmla="*/ 0 w 23340"/>
                <a:gd name="connsiteY3" fmla="*/ 12695 h 25388"/>
                <a:gd name="connsiteX4" fmla="*/ 1503 w 23340"/>
                <a:gd name="connsiteY4" fmla="*/ 6150 h 25388"/>
                <a:gd name="connsiteX5" fmla="*/ 5700 w 23340"/>
                <a:gd name="connsiteY5" fmla="*/ 1656 h 25388"/>
                <a:gd name="connsiteX6" fmla="*/ 11712 w 23340"/>
                <a:gd name="connsiteY6" fmla="*/ 0 h 25388"/>
                <a:gd name="connsiteX7" fmla="*/ 17723 w 23340"/>
                <a:gd name="connsiteY7" fmla="*/ 1577 h 25388"/>
                <a:gd name="connsiteX8" fmla="*/ 21837 w 23340"/>
                <a:gd name="connsiteY8" fmla="*/ 5992 h 25388"/>
                <a:gd name="connsiteX9" fmla="*/ 23340 w 23340"/>
                <a:gd name="connsiteY9" fmla="*/ 12615 h 25388"/>
                <a:gd name="connsiteX10" fmla="*/ 23340 w 23340"/>
                <a:gd name="connsiteY10" fmla="*/ 13089 h 25388"/>
                <a:gd name="connsiteX11" fmla="*/ 23340 w 23340"/>
                <a:gd name="connsiteY11" fmla="*/ 13640 h 25388"/>
                <a:gd name="connsiteX12" fmla="*/ 2535 w 23340"/>
                <a:gd name="connsiteY12" fmla="*/ 13640 h 25388"/>
                <a:gd name="connsiteX13" fmla="*/ 2535 w 23340"/>
                <a:gd name="connsiteY13" fmla="*/ 11117 h 25388"/>
                <a:gd name="connsiteX14" fmla="*/ 21595 w 23340"/>
                <a:gd name="connsiteY14" fmla="*/ 11117 h 25388"/>
                <a:gd name="connsiteX15" fmla="*/ 20334 w 23340"/>
                <a:gd name="connsiteY15" fmla="*/ 12142 h 25388"/>
                <a:gd name="connsiteX16" fmla="*/ 19226 w 23340"/>
                <a:gd name="connsiteY16" fmla="*/ 7333 h 25388"/>
                <a:gd name="connsiteX17" fmla="*/ 16220 w 23340"/>
                <a:gd name="connsiteY17" fmla="*/ 4021 h 25388"/>
                <a:gd name="connsiteX18" fmla="*/ 11788 w 23340"/>
                <a:gd name="connsiteY18" fmla="*/ 2838 h 25388"/>
                <a:gd name="connsiteX19" fmla="*/ 7362 w 23340"/>
                <a:gd name="connsiteY19" fmla="*/ 4021 h 25388"/>
                <a:gd name="connsiteX20" fmla="*/ 4356 w 23340"/>
                <a:gd name="connsiteY20" fmla="*/ 7333 h 25388"/>
                <a:gd name="connsiteX21" fmla="*/ 3248 w 23340"/>
                <a:gd name="connsiteY21" fmla="*/ 12221 h 25388"/>
                <a:gd name="connsiteX22" fmla="*/ 3248 w 23340"/>
                <a:gd name="connsiteY22" fmla="*/ 12773 h 25388"/>
                <a:gd name="connsiteX23" fmla="*/ 4432 w 23340"/>
                <a:gd name="connsiteY23" fmla="*/ 17740 h 25388"/>
                <a:gd name="connsiteX24" fmla="*/ 7833 w 23340"/>
                <a:gd name="connsiteY24" fmla="*/ 21131 h 25388"/>
                <a:gd name="connsiteX25" fmla="*/ 12737 w 23340"/>
                <a:gd name="connsiteY25" fmla="*/ 22313 h 25388"/>
                <a:gd name="connsiteX26" fmla="*/ 16851 w 23340"/>
                <a:gd name="connsiteY26" fmla="*/ 21525 h 25388"/>
                <a:gd name="connsiteX27" fmla="*/ 20092 w 23340"/>
                <a:gd name="connsiteY27" fmla="*/ 19081 h 25388"/>
                <a:gd name="connsiteX28" fmla="*/ 21914 w 23340"/>
                <a:gd name="connsiteY28" fmla="*/ 21288 h 25388"/>
                <a:gd name="connsiteX29" fmla="*/ 17959 w 23340"/>
                <a:gd name="connsiteY29" fmla="*/ 24285 h 25388"/>
                <a:gd name="connsiteX30" fmla="*/ 12660 w 23340"/>
                <a:gd name="connsiteY30" fmla="*/ 25310 h 25388"/>
                <a:gd name="connsiteX31" fmla="*/ 12578 w 23340"/>
                <a:gd name="connsiteY31" fmla="*/ 25388 h 2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340" h="25388">
                  <a:moveTo>
                    <a:pt x="12578" y="25388"/>
                  </a:moveTo>
                  <a:cubicBezTo>
                    <a:pt x="10049" y="25388"/>
                    <a:pt x="7910" y="24837"/>
                    <a:pt x="6012" y="23733"/>
                  </a:cubicBezTo>
                  <a:cubicBezTo>
                    <a:pt x="4114" y="22629"/>
                    <a:pt x="2694" y="21131"/>
                    <a:pt x="1586" y="19238"/>
                  </a:cubicBezTo>
                  <a:cubicBezTo>
                    <a:pt x="554" y="17346"/>
                    <a:pt x="0" y="15139"/>
                    <a:pt x="0" y="12695"/>
                  </a:cubicBezTo>
                  <a:cubicBezTo>
                    <a:pt x="0" y="10250"/>
                    <a:pt x="478" y="8042"/>
                    <a:pt x="1503" y="6150"/>
                  </a:cubicBezTo>
                  <a:cubicBezTo>
                    <a:pt x="2535" y="4257"/>
                    <a:pt x="3955" y="2760"/>
                    <a:pt x="5700" y="1656"/>
                  </a:cubicBezTo>
                  <a:cubicBezTo>
                    <a:pt x="7438" y="552"/>
                    <a:pt x="9495" y="0"/>
                    <a:pt x="11712" y="0"/>
                  </a:cubicBezTo>
                  <a:cubicBezTo>
                    <a:pt x="13921" y="0"/>
                    <a:pt x="15978" y="552"/>
                    <a:pt x="17723" y="1577"/>
                  </a:cubicBezTo>
                  <a:cubicBezTo>
                    <a:pt x="19462" y="2602"/>
                    <a:pt x="20806" y="4100"/>
                    <a:pt x="21837" y="5992"/>
                  </a:cubicBezTo>
                  <a:cubicBezTo>
                    <a:pt x="22863" y="7885"/>
                    <a:pt x="23340" y="10092"/>
                    <a:pt x="23340" y="12615"/>
                  </a:cubicBezTo>
                  <a:cubicBezTo>
                    <a:pt x="23340" y="12773"/>
                    <a:pt x="23340" y="12931"/>
                    <a:pt x="23340" y="13089"/>
                  </a:cubicBezTo>
                  <a:cubicBezTo>
                    <a:pt x="23340" y="13246"/>
                    <a:pt x="23340" y="13404"/>
                    <a:pt x="23340" y="13640"/>
                  </a:cubicBezTo>
                  <a:lnTo>
                    <a:pt x="2535" y="13640"/>
                  </a:lnTo>
                  <a:lnTo>
                    <a:pt x="2535" y="11117"/>
                  </a:lnTo>
                  <a:lnTo>
                    <a:pt x="21595" y="11117"/>
                  </a:lnTo>
                  <a:lnTo>
                    <a:pt x="20334" y="12142"/>
                  </a:lnTo>
                  <a:cubicBezTo>
                    <a:pt x="20334" y="10329"/>
                    <a:pt x="19940" y="8752"/>
                    <a:pt x="19226" y="7333"/>
                  </a:cubicBezTo>
                  <a:cubicBezTo>
                    <a:pt x="18513" y="5913"/>
                    <a:pt x="17481" y="4810"/>
                    <a:pt x="16220" y="4021"/>
                  </a:cubicBezTo>
                  <a:cubicBezTo>
                    <a:pt x="14953" y="3232"/>
                    <a:pt x="13450" y="2838"/>
                    <a:pt x="11788" y="2838"/>
                  </a:cubicBezTo>
                  <a:cubicBezTo>
                    <a:pt x="10126" y="2838"/>
                    <a:pt x="8706" y="3232"/>
                    <a:pt x="7362" y="4021"/>
                  </a:cubicBezTo>
                  <a:cubicBezTo>
                    <a:pt x="6095" y="4810"/>
                    <a:pt x="5063" y="5913"/>
                    <a:pt x="4356" y="7333"/>
                  </a:cubicBezTo>
                  <a:cubicBezTo>
                    <a:pt x="3643" y="8752"/>
                    <a:pt x="3248" y="10408"/>
                    <a:pt x="3248" y="12221"/>
                  </a:cubicBezTo>
                  <a:lnTo>
                    <a:pt x="3248" y="12773"/>
                  </a:lnTo>
                  <a:cubicBezTo>
                    <a:pt x="3248" y="14665"/>
                    <a:pt x="3643" y="16321"/>
                    <a:pt x="4432" y="17740"/>
                  </a:cubicBezTo>
                  <a:cubicBezTo>
                    <a:pt x="5222" y="19160"/>
                    <a:pt x="6330" y="20263"/>
                    <a:pt x="7833" y="21131"/>
                  </a:cubicBezTo>
                  <a:cubicBezTo>
                    <a:pt x="9260" y="21919"/>
                    <a:pt x="10915" y="22313"/>
                    <a:pt x="12737" y="22313"/>
                  </a:cubicBezTo>
                  <a:cubicBezTo>
                    <a:pt x="14240" y="22313"/>
                    <a:pt x="15584" y="22077"/>
                    <a:pt x="16851" y="21525"/>
                  </a:cubicBezTo>
                  <a:cubicBezTo>
                    <a:pt x="18118" y="20973"/>
                    <a:pt x="19226" y="20185"/>
                    <a:pt x="20092" y="19081"/>
                  </a:cubicBezTo>
                  <a:lnTo>
                    <a:pt x="21914" y="21288"/>
                  </a:lnTo>
                  <a:cubicBezTo>
                    <a:pt x="20889" y="22629"/>
                    <a:pt x="19538" y="23654"/>
                    <a:pt x="17959" y="24285"/>
                  </a:cubicBezTo>
                  <a:cubicBezTo>
                    <a:pt x="16380" y="24916"/>
                    <a:pt x="14635" y="25310"/>
                    <a:pt x="12660" y="25310"/>
                  </a:cubicBezTo>
                  <a:lnTo>
                    <a:pt x="12578" y="25388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0652CB-110C-8A47-35C1-99792E98C657}"/>
                </a:ext>
              </a:extLst>
            </p:cNvPr>
            <p:cNvSpPr/>
            <p:nvPr/>
          </p:nvSpPr>
          <p:spPr>
            <a:xfrm>
              <a:off x="9864489" y="4175278"/>
              <a:ext cx="21754" cy="25546"/>
            </a:xfrm>
            <a:custGeom>
              <a:avLst/>
              <a:gdLst>
                <a:gd name="connsiteX0" fmla="*/ 12342 w 21754"/>
                <a:gd name="connsiteY0" fmla="*/ 25231 h 25546"/>
                <a:gd name="connsiteX1" fmla="*/ 6012 w 21754"/>
                <a:gd name="connsiteY1" fmla="*/ 23575 h 25546"/>
                <a:gd name="connsiteX2" fmla="*/ 1579 w 21754"/>
                <a:gd name="connsiteY2" fmla="*/ 19081 h 25546"/>
                <a:gd name="connsiteX3" fmla="*/ 0 w 21754"/>
                <a:gd name="connsiteY3" fmla="*/ 12537 h 25546"/>
                <a:gd name="connsiteX4" fmla="*/ 1579 w 21754"/>
                <a:gd name="connsiteY4" fmla="*/ 5992 h 25546"/>
                <a:gd name="connsiteX5" fmla="*/ 6012 w 21754"/>
                <a:gd name="connsiteY5" fmla="*/ 1577 h 25546"/>
                <a:gd name="connsiteX6" fmla="*/ 12342 w 21754"/>
                <a:gd name="connsiteY6" fmla="*/ 0 h 25546"/>
                <a:gd name="connsiteX7" fmla="*/ 17876 w 21754"/>
                <a:gd name="connsiteY7" fmla="*/ 1262 h 25546"/>
                <a:gd name="connsiteX8" fmla="*/ 21755 w 21754"/>
                <a:gd name="connsiteY8" fmla="*/ 4967 h 25546"/>
                <a:gd name="connsiteX9" fmla="*/ 19303 w 21754"/>
                <a:gd name="connsiteY9" fmla="*/ 6702 h 25546"/>
                <a:gd name="connsiteX10" fmla="*/ 16214 w 21754"/>
                <a:gd name="connsiteY10" fmla="*/ 3942 h 25546"/>
                <a:gd name="connsiteX11" fmla="*/ 12259 w 21754"/>
                <a:gd name="connsiteY11" fmla="*/ 3075 h 25546"/>
                <a:gd name="connsiteX12" fmla="*/ 7674 w 21754"/>
                <a:gd name="connsiteY12" fmla="*/ 4258 h 25546"/>
                <a:gd name="connsiteX13" fmla="*/ 4426 w 21754"/>
                <a:gd name="connsiteY13" fmla="*/ 7648 h 25546"/>
                <a:gd name="connsiteX14" fmla="*/ 3242 w 21754"/>
                <a:gd name="connsiteY14" fmla="*/ 12773 h 25546"/>
                <a:gd name="connsiteX15" fmla="*/ 4426 w 21754"/>
                <a:gd name="connsiteY15" fmla="*/ 17898 h 25546"/>
                <a:gd name="connsiteX16" fmla="*/ 7674 w 21754"/>
                <a:gd name="connsiteY16" fmla="*/ 21288 h 25546"/>
                <a:gd name="connsiteX17" fmla="*/ 12259 w 21754"/>
                <a:gd name="connsiteY17" fmla="*/ 22472 h 25546"/>
                <a:gd name="connsiteX18" fmla="*/ 16214 w 21754"/>
                <a:gd name="connsiteY18" fmla="*/ 21604 h 25546"/>
                <a:gd name="connsiteX19" fmla="*/ 19303 w 21754"/>
                <a:gd name="connsiteY19" fmla="*/ 18844 h 25546"/>
                <a:gd name="connsiteX20" fmla="*/ 21755 w 21754"/>
                <a:gd name="connsiteY20" fmla="*/ 20579 h 25546"/>
                <a:gd name="connsiteX21" fmla="*/ 17876 w 21754"/>
                <a:gd name="connsiteY21" fmla="*/ 24285 h 25546"/>
                <a:gd name="connsiteX22" fmla="*/ 12342 w 21754"/>
                <a:gd name="connsiteY22" fmla="*/ 25547 h 25546"/>
                <a:gd name="connsiteX23" fmla="*/ 12342 w 21754"/>
                <a:gd name="connsiteY23" fmla="*/ 25231 h 2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754" h="25546">
                  <a:moveTo>
                    <a:pt x="12342" y="25231"/>
                  </a:moveTo>
                  <a:cubicBezTo>
                    <a:pt x="9967" y="25231"/>
                    <a:pt x="7833" y="24679"/>
                    <a:pt x="6012" y="23575"/>
                  </a:cubicBezTo>
                  <a:cubicBezTo>
                    <a:pt x="4114" y="22472"/>
                    <a:pt x="2687" y="20973"/>
                    <a:pt x="1579" y="19081"/>
                  </a:cubicBezTo>
                  <a:cubicBezTo>
                    <a:pt x="471" y="17189"/>
                    <a:pt x="0" y="14981"/>
                    <a:pt x="0" y="12537"/>
                  </a:cubicBezTo>
                  <a:cubicBezTo>
                    <a:pt x="0" y="10092"/>
                    <a:pt x="554" y="7885"/>
                    <a:pt x="1579" y="5992"/>
                  </a:cubicBezTo>
                  <a:cubicBezTo>
                    <a:pt x="2611" y="4100"/>
                    <a:pt x="4114" y="2602"/>
                    <a:pt x="6012" y="1577"/>
                  </a:cubicBezTo>
                  <a:cubicBezTo>
                    <a:pt x="7910" y="473"/>
                    <a:pt x="9967" y="0"/>
                    <a:pt x="12342" y="0"/>
                  </a:cubicBezTo>
                  <a:cubicBezTo>
                    <a:pt x="14393" y="0"/>
                    <a:pt x="16214" y="394"/>
                    <a:pt x="17876" y="1262"/>
                  </a:cubicBezTo>
                  <a:cubicBezTo>
                    <a:pt x="19538" y="2050"/>
                    <a:pt x="20806" y="3312"/>
                    <a:pt x="21755" y="4967"/>
                  </a:cubicBezTo>
                  <a:lnTo>
                    <a:pt x="19303" y="6702"/>
                  </a:lnTo>
                  <a:cubicBezTo>
                    <a:pt x="18507" y="5441"/>
                    <a:pt x="17481" y="4494"/>
                    <a:pt x="16214" y="3942"/>
                  </a:cubicBezTo>
                  <a:cubicBezTo>
                    <a:pt x="15030" y="3312"/>
                    <a:pt x="13686" y="3075"/>
                    <a:pt x="12259" y="3075"/>
                  </a:cubicBezTo>
                  <a:cubicBezTo>
                    <a:pt x="10597" y="3075"/>
                    <a:pt x="9018" y="3469"/>
                    <a:pt x="7674" y="4258"/>
                  </a:cubicBezTo>
                  <a:cubicBezTo>
                    <a:pt x="6330" y="5046"/>
                    <a:pt x="5222" y="6229"/>
                    <a:pt x="4426" y="7648"/>
                  </a:cubicBezTo>
                  <a:cubicBezTo>
                    <a:pt x="3636" y="9067"/>
                    <a:pt x="3242" y="10802"/>
                    <a:pt x="3242" y="12773"/>
                  </a:cubicBezTo>
                  <a:cubicBezTo>
                    <a:pt x="3242" y="14744"/>
                    <a:pt x="3636" y="16400"/>
                    <a:pt x="4426" y="17898"/>
                  </a:cubicBezTo>
                  <a:cubicBezTo>
                    <a:pt x="5222" y="19318"/>
                    <a:pt x="6330" y="20500"/>
                    <a:pt x="7674" y="21288"/>
                  </a:cubicBezTo>
                  <a:cubicBezTo>
                    <a:pt x="9018" y="22077"/>
                    <a:pt x="10597" y="22472"/>
                    <a:pt x="12259" y="22472"/>
                  </a:cubicBezTo>
                  <a:cubicBezTo>
                    <a:pt x="13686" y="22472"/>
                    <a:pt x="15030" y="22156"/>
                    <a:pt x="16214" y="21604"/>
                  </a:cubicBezTo>
                  <a:cubicBezTo>
                    <a:pt x="17399" y="20973"/>
                    <a:pt x="18430" y="20106"/>
                    <a:pt x="19303" y="18844"/>
                  </a:cubicBezTo>
                  <a:lnTo>
                    <a:pt x="21755" y="20579"/>
                  </a:lnTo>
                  <a:cubicBezTo>
                    <a:pt x="20806" y="22156"/>
                    <a:pt x="19538" y="23417"/>
                    <a:pt x="17876" y="24285"/>
                  </a:cubicBezTo>
                  <a:cubicBezTo>
                    <a:pt x="16214" y="25152"/>
                    <a:pt x="14393" y="25547"/>
                    <a:pt x="12342" y="25547"/>
                  </a:cubicBezTo>
                  <a:lnTo>
                    <a:pt x="12342" y="25231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DE53D5E-F8B3-CE25-4382-D9A4A8B325EF}"/>
                </a:ext>
              </a:extLst>
            </p:cNvPr>
            <p:cNvSpPr/>
            <p:nvPr/>
          </p:nvSpPr>
          <p:spPr>
            <a:xfrm>
              <a:off x="9891618" y="4175278"/>
              <a:ext cx="19461" cy="24921"/>
            </a:xfrm>
            <a:custGeom>
              <a:avLst/>
              <a:gdLst>
                <a:gd name="connsiteX0" fmla="*/ 10209 w 19461"/>
                <a:gd name="connsiteY0" fmla="*/ 8910 h 24921"/>
                <a:gd name="connsiteX1" fmla="*/ 17087 w 19461"/>
                <a:gd name="connsiteY1" fmla="*/ 10960 h 24921"/>
                <a:gd name="connsiteX2" fmla="*/ 19462 w 19461"/>
                <a:gd name="connsiteY2" fmla="*/ 16794 h 24921"/>
                <a:gd name="connsiteX3" fmla="*/ 16927 w 19461"/>
                <a:gd name="connsiteY3" fmla="*/ 22866 h 24921"/>
                <a:gd name="connsiteX4" fmla="*/ 9655 w 19461"/>
                <a:gd name="connsiteY4" fmla="*/ 24916 h 24921"/>
                <a:gd name="connsiteX5" fmla="*/ 0 w 19461"/>
                <a:gd name="connsiteY5" fmla="*/ 24916 h 24921"/>
                <a:gd name="connsiteX6" fmla="*/ 0 w 19461"/>
                <a:gd name="connsiteY6" fmla="*/ 0 h 24921"/>
                <a:gd name="connsiteX7" fmla="*/ 3248 w 19461"/>
                <a:gd name="connsiteY7" fmla="*/ 0 h 24921"/>
                <a:gd name="connsiteX8" fmla="*/ 3248 w 19461"/>
                <a:gd name="connsiteY8" fmla="*/ 8673 h 24921"/>
                <a:gd name="connsiteX9" fmla="*/ 10285 w 19461"/>
                <a:gd name="connsiteY9" fmla="*/ 8673 h 24921"/>
                <a:gd name="connsiteX10" fmla="*/ 10209 w 19461"/>
                <a:gd name="connsiteY10" fmla="*/ 8910 h 24921"/>
                <a:gd name="connsiteX11" fmla="*/ 9413 w 19461"/>
                <a:gd name="connsiteY11" fmla="*/ 22550 h 24921"/>
                <a:gd name="connsiteX12" fmla="*/ 14476 w 19461"/>
                <a:gd name="connsiteY12" fmla="*/ 21131 h 24921"/>
                <a:gd name="connsiteX13" fmla="*/ 16221 w 19461"/>
                <a:gd name="connsiteY13" fmla="*/ 16873 h 24921"/>
                <a:gd name="connsiteX14" fmla="*/ 14558 w 19461"/>
                <a:gd name="connsiteY14" fmla="*/ 12773 h 24921"/>
                <a:gd name="connsiteX15" fmla="*/ 9495 w 19461"/>
                <a:gd name="connsiteY15" fmla="*/ 11433 h 24921"/>
                <a:gd name="connsiteX16" fmla="*/ 3248 w 19461"/>
                <a:gd name="connsiteY16" fmla="*/ 11433 h 24921"/>
                <a:gd name="connsiteX17" fmla="*/ 3248 w 19461"/>
                <a:gd name="connsiteY17" fmla="*/ 22393 h 24921"/>
                <a:gd name="connsiteX18" fmla="*/ 9495 w 19461"/>
                <a:gd name="connsiteY18" fmla="*/ 22393 h 24921"/>
                <a:gd name="connsiteX19" fmla="*/ 9413 w 19461"/>
                <a:gd name="connsiteY19" fmla="*/ 22550 h 2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61" h="24921">
                  <a:moveTo>
                    <a:pt x="10209" y="8910"/>
                  </a:moveTo>
                  <a:cubicBezTo>
                    <a:pt x="13215" y="8910"/>
                    <a:pt x="15507" y="9620"/>
                    <a:pt x="17087" y="10960"/>
                  </a:cubicBezTo>
                  <a:cubicBezTo>
                    <a:pt x="18672" y="12300"/>
                    <a:pt x="19462" y="14271"/>
                    <a:pt x="19462" y="16794"/>
                  </a:cubicBezTo>
                  <a:cubicBezTo>
                    <a:pt x="19462" y="19318"/>
                    <a:pt x="18590" y="21447"/>
                    <a:pt x="16927" y="22866"/>
                  </a:cubicBezTo>
                  <a:cubicBezTo>
                    <a:pt x="15272" y="24285"/>
                    <a:pt x="12813" y="24994"/>
                    <a:pt x="9655" y="24916"/>
                  </a:cubicBezTo>
                  <a:lnTo>
                    <a:pt x="0" y="24916"/>
                  </a:lnTo>
                  <a:lnTo>
                    <a:pt x="0" y="0"/>
                  </a:lnTo>
                  <a:lnTo>
                    <a:pt x="3248" y="0"/>
                  </a:lnTo>
                  <a:lnTo>
                    <a:pt x="3248" y="8673"/>
                  </a:lnTo>
                  <a:lnTo>
                    <a:pt x="10285" y="8673"/>
                  </a:lnTo>
                  <a:lnTo>
                    <a:pt x="10209" y="8910"/>
                  </a:lnTo>
                  <a:close/>
                  <a:moveTo>
                    <a:pt x="9413" y="22550"/>
                  </a:moveTo>
                  <a:cubicBezTo>
                    <a:pt x="11629" y="22550"/>
                    <a:pt x="13291" y="22156"/>
                    <a:pt x="14476" y="21131"/>
                  </a:cubicBezTo>
                  <a:cubicBezTo>
                    <a:pt x="15584" y="20185"/>
                    <a:pt x="16221" y="18765"/>
                    <a:pt x="16221" y="16873"/>
                  </a:cubicBezTo>
                  <a:cubicBezTo>
                    <a:pt x="16221" y="14981"/>
                    <a:pt x="15666" y="13640"/>
                    <a:pt x="14558" y="12773"/>
                  </a:cubicBezTo>
                  <a:cubicBezTo>
                    <a:pt x="13450" y="11906"/>
                    <a:pt x="11712" y="11433"/>
                    <a:pt x="9495" y="11433"/>
                  </a:cubicBezTo>
                  <a:lnTo>
                    <a:pt x="3248" y="11433"/>
                  </a:lnTo>
                  <a:lnTo>
                    <a:pt x="3248" y="22393"/>
                  </a:lnTo>
                  <a:lnTo>
                    <a:pt x="9495" y="22393"/>
                  </a:lnTo>
                  <a:lnTo>
                    <a:pt x="9413" y="22550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A299E86-B523-C0CA-BEFC-64B54DC84641}"/>
                </a:ext>
              </a:extLst>
            </p:cNvPr>
            <p:cNvSpPr/>
            <p:nvPr/>
          </p:nvSpPr>
          <p:spPr>
            <a:xfrm>
              <a:off x="9925084" y="4175278"/>
              <a:ext cx="21671" cy="25546"/>
            </a:xfrm>
            <a:custGeom>
              <a:avLst/>
              <a:gdLst>
                <a:gd name="connsiteX0" fmla="*/ 12259 w 21671"/>
                <a:gd name="connsiteY0" fmla="*/ 25231 h 25546"/>
                <a:gd name="connsiteX1" fmla="*/ 5929 w 21671"/>
                <a:gd name="connsiteY1" fmla="*/ 23575 h 25546"/>
                <a:gd name="connsiteX2" fmla="*/ 1579 w 21671"/>
                <a:gd name="connsiteY2" fmla="*/ 19081 h 25546"/>
                <a:gd name="connsiteX3" fmla="*/ 0 w 21671"/>
                <a:gd name="connsiteY3" fmla="*/ 12537 h 25546"/>
                <a:gd name="connsiteX4" fmla="*/ 1579 w 21671"/>
                <a:gd name="connsiteY4" fmla="*/ 5992 h 25546"/>
                <a:gd name="connsiteX5" fmla="*/ 5929 w 21671"/>
                <a:gd name="connsiteY5" fmla="*/ 1577 h 25546"/>
                <a:gd name="connsiteX6" fmla="*/ 12259 w 21671"/>
                <a:gd name="connsiteY6" fmla="*/ 0 h 25546"/>
                <a:gd name="connsiteX7" fmla="*/ 17793 w 21671"/>
                <a:gd name="connsiteY7" fmla="*/ 1262 h 25546"/>
                <a:gd name="connsiteX8" fmla="*/ 21672 w 21671"/>
                <a:gd name="connsiteY8" fmla="*/ 4967 h 25546"/>
                <a:gd name="connsiteX9" fmla="*/ 19296 w 21671"/>
                <a:gd name="connsiteY9" fmla="*/ 6702 h 25546"/>
                <a:gd name="connsiteX10" fmla="*/ 16214 w 21671"/>
                <a:gd name="connsiteY10" fmla="*/ 3942 h 25546"/>
                <a:gd name="connsiteX11" fmla="*/ 12259 w 21671"/>
                <a:gd name="connsiteY11" fmla="*/ 3075 h 25546"/>
                <a:gd name="connsiteX12" fmla="*/ 7668 w 21671"/>
                <a:gd name="connsiteY12" fmla="*/ 4258 h 25546"/>
                <a:gd name="connsiteX13" fmla="*/ 4426 w 21671"/>
                <a:gd name="connsiteY13" fmla="*/ 7648 h 25546"/>
                <a:gd name="connsiteX14" fmla="*/ 3242 w 21671"/>
                <a:gd name="connsiteY14" fmla="*/ 12773 h 25546"/>
                <a:gd name="connsiteX15" fmla="*/ 4426 w 21671"/>
                <a:gd name="connsiteY15" fmla="*/ 17898 h 25546"/>
                <a:gd name="connsiteX16" fmla="*/ 7668 w 21671"/>
                <a:gd name="connsiteY16" fmla="*/ 21288 h 25546"/>
                <a:gd name="connsiteX17" fmla="*/ 12259 w 21671"/>
                <a:gd name="connsiteY17" fmla="*/ 22472 h 25546"/>
                <a:gd name="connsiteX18" fmla="*/ 16214 w 21671"/>
                <a:gd name="connsiteY18" fmla="*/ 21604 h 25546"/>
                <a:gd name="connsiteX19" fmla="*/ 19296 w 21671"/>
                <a:gd name="connsiteY19" fmla="*/ 18844 h 25546"/>
                <a:gd name="connsiteX20" fmla="*/ 21672 w 21671"/>
                <a:gd name="connsiteY20" fmla="*/ 20579 h 25546"/>
                <a:gd name="connsiteX21" fmla="*/ 17793 w 21671"/>
                <a:gd name="connsiteY21" fmla="*/ 24285 h 25546"/>
                <a:gd name="connsiteX22" fmla="*/ 12259 w 21671"/>
                <a:gd name="connsiteY22" fmla="*/ 25547 h 25546"/>
                <a:gd name="connsiteX23" fmla="*/ 12259 w 21671"/>
                <a:gd name="connsiteY23" fmla="*/ 25231 h 2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671" h="25546">
                  <a:moveTo>
                    <a:pt x="12259" y="25231"/>
                  </a:moveTo>
                  <a:cubicBezTo>
                    <a:pt x="9884" y="25231"/>
                    <a:pt x="7750" y="24679"/>
                    <a:pt x="5929" y="23575"/>
                  </a:cubicBezTo>
                  <a:cubicBezTo>
                    <a:pt x="4031" y="22472"/>
                    <a:pt x="2605" y="20973"/>
                    <a:pt x="1579" y="19081"/>
                  </a:cubicBezTo>
                  <a:cubicBezTo>
                    <a:pt x="548" y="17189"/>
                    <a:pt x="0" y="14981"/>
                    <a:pt x="0" y="12537"/>
                  </a:cubicBezTo>
                  <a:cubicBezTo>
                    <a:pt x="0" y="10092"/>
                    <a:pt x="548" y="7885"/>
                    <a:pt x="1579" y="5992"/>
                  </a:cubicBezTo>
                  <a:cubicBezTo>
                    <a:pt x="2605" y="4100"/>
                    <a:pt x="4108" y="2602"/>
                    <a:pt x="5929" y="1577"/>
                  </a:cubicBezTo>
                  <a:cubicBezTo>
                    <a:pt x="7827" y="473"/>
                    <a:pt x="9884" y="0"/>
                    <a:pt x="12259" y="0"/>
                  </a:cubicBezTo>
                  <a:cubicBezTo>
                    <a:pt x="14316" y="0"/>
                    <a:pt x="16131" y="394"/>
                    <a:pt x="17793" y="1262"/>
                  </a:cubicBezTo>
                  <a:cubicBezTo>
                    <a:pt x="19456" y="2050"/>
                    <a:pt x="20723" y="3312"/>
                    <a:pt x="21672" y="4967"/>
                  </a:cubicBezTo>
                  <a:lnTo>
                    <a:pt x="19296" y="6702"/>
                  </a:lnTo>
                  <a:cubicBezTo>
                    <a:pt x="18507" y="5441"/>
                    <a:pt x="17481" y="4494"/>
                    <a:pt x="16214" y="3942"/>
                  </a:cubicBezTo>
                  <a:cubicBezTo>
                    <a:pt x="15030" y="3312"/>
                    <a:pt x="13679" y="3075"/>
                    <a:pt x="12259" y="3075"/>
                  </a:cubicBezTo>
                  <a:cubicBezTo>
                    <a:pt x="10521" y="3075"/>
                    <a:pt x="9018" y="3469"/>
                    <a:pt x="7668" y="4258"/>
                  </a:cubicBezTo>
                  <a:cubicBezTo>
                    <a:pt x="6324" y="5046"/>
                    <a:pt x="5216" y="6229"/>
                    <a:pt x="4426" y="7648"/>
                  </a:cubicBezTo>
                  <a:cubicBezTo>
                    <a:pt x="3636" y="9067"/>
                    <a:pt x="3242" y="10802"/>
                    <a:pt x="3242" y="12773"/>
                  </a:cubicBezTo>
                  <a:cubicBezTo>
                    <a:pt x="3242" y="14744"/>
                    <a:pt x="3636" y="16400"/>
                    <a:pt x="4426" y="17898"/>
                  </a:cubicBezTo>
                  <a:cubicBezTo>
                    <a:pt x="5216" y="19318"/>
                    <a:pt x="6324" y="20500"/>
                    <a:pt x="7668" y="21288"/>
                  </a:cubicBezTo>
                  <a:cubicBezTo>
                    <a:pt x="9018" y="22077"/>
                    <a:pt x="10597" y="22472"/>
                    <a:pt x="12259" y="22472"/>
                  </a:cubicBezTo>
                  <a:cubicBezTo>
                    <a:pt x="13679" y="22472"/>
                    <a:pt x="15030" y="22156"/>
                    <a:pt x="16214" y="21604"/>
                  </a:cubicBezTo>
                  <a:cubicBezTo>
                    <a:pt x="17399" y="20973"/>
                    <a:pt x="18430" y="20106"/>
                    <a:pt x="19296" y="18844"/>
                  </a:cubicBezTo>
                  <a:lnTo>
                    <a:pt x="21672" y="20579"/>
                  </a:lnTo>
                  <a:cubicBezTo>
                    <a:pt x="20723" y="22156"/>
                    <a:pt x="19456" y="23417"/>
                    <a:pt x="17793" y="24285"/>
                  </a:cubicBezTo>
                  <a:cubicBezTo>
                    <a:pt x="16131" y="25152"/>
                    <a:pt x="14316" y="25547"/>
                    <a:pt x="12259" y="25547"/>
                  </a:cubicBezTo>
                  <a:lnTo>
                    <a:pt x="12259" y="25231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D55437F-DB37-E57A-4834-3E76A187799C}"/>
                </a:ext>
              </a:extLst>
            </p:cNvPr>
            <p:cNvSpPr/>
            <p:nvPr/>
          </p:nvSpPr>
          <p:spPr>
            <a:xfrm>
              <a:off x="9963053" y="4175435"/>
              <a:ext cx="20168" cy="24836"/>
            </a:xfrm>
            <a:custGeom>
              <a:avLst/>
              <a:gdLst>
                <a:gd name="connsiteX0" fmla="*/ 0 w 20168"/>
                <a:gd name="connsiteY0" fmla="*/ 24837 h 24836"/>
                <a:gd name="connsiteX1" fmla="*/ 0 w 20168"/>
                <a:gd name="connsiteY1" fmla="*/ 0 h 24836"/>
                <a:gd name="connsiteX2" fmla="*/ 10597 w 20168"/>
                <a:gd name="connsiteY2" fmla="*/ 0 h 24836"/>
                <a:gd name="connsiteX3" fmla="*/ 17004 w 20168"/>
                <a:gd name="connsiteY3" fmla="*/ 1577 h 24836"/>
                <a:gd name="connsiteX4" fmla="*/ 19379 w 20168"/>
                <a:gd name="connsiteY4" fmla="*/ 6308 h 24836"/>
                <a:gd name="connsiteX5" fmla="*/ 17163 w 20168"/>
                <a:gd name="connsiteY5" fmla="*/ 10960 h 24836"/>
                <a:gd name="connsiteX6" fmla="*/ 11310 w 20168"/>
                <a:gd name="connsiteY6" fmla="*/ 12615 h 24836"/>
                <a:gd name="connsiteX7" fmla="*/ 11941 w 20168"/>
                <a:gd name="connsiteY7" fmla="*/ 11590 h 24836"/>
                <a:gd name="connsiteX8" fmla="*/ 18195 w 20168"/>
                <a:gd name="connsiteY8" fmla="*/ 13246 h 24836"/>
                <a:gd name="connsiteX9" fmla="*/ 20169 w 20168"/>
                <a:gd name="connsiteY9" fmla="*/ 18056 h 24836"/>
                <a:gd name="connsiteX10" fmla="*/ 17953 w 20168"/>
                <a:gd name="connsiteY10" fmla="*/ 23023 h 24836"/>
                <a:gd name="connsiteX11" fmla="*/ 10992 w 20168"/>
                <a:gd name="connsiteY11" fmla="*/ 24837 h 24836"/>
                <a:gd name="connsiteX12" fmla="*/ 76 w 20168"/>
                <a:gd name="connsiteY12" fmla="*/ 24837 h 24836"/>
                <a:gd name="connsiteX13" fmla="*/ 0 w 20168"/>
                <a:gd name="connsiteY13" fmla="*/ 24837 h 24836"/>
                <a:gd name="connsiteX14" fmla="*/ 3165 w 20168"/>
                <a:gd name="connsiteY14" fmla="*/ 11039 h 24836"/>
                <a:gd name="connsiteX15" fmla="*/ 10361 w 20168"/>
                <a:gd name="connsiteY15" fmla="*/ 11039 h 24836"/>
                <a:gd name="connsiteX16" fmla="*/ 14635 w 20168"/>
                <a:gd name="connsiteY16" fmla="*/ 9935 h 24836"/>
                <a:gd name="connsiteX17" fmla="*/ 16138 w 20168"/>
                <a:gd name="connsiteY17" fmla="*/ 6781 h 24836"/>
                <a:gd name="connsiteX18" fmla="*/ 14635 w 20168"/>
                <a:gd name="connsiteY18" fmla="*/ 3627 h 24836"/>
                <a:gd name="connsiteX19" fmla="*/ 10361 w 20168"/>
                <a:gd name="connsiteY19" fmla="*/ 2602 h 24836"/>
                <a:gd name="connsiteX20" fmla="*/ 3165 w 20168"/>
                <a:gd name="connsiteY20" fmla="*/ 2602 h 24836"/>
                <a:gd name="connsiteX21" fmla="*/ 3165 w 20168"/>
                <a:gd name="connsiteY21" fmla="*/ 11039 h 24836"/>
                <a:gd name="connsiteX22" fmla="*/ 3165 w 20168"/>
                <a:gd name="connsiteY22" fmla="*/ 22235 h 24836"/>
                <a:gd name="connsiteX23" fmla="*/ 10756 w 20168"/>
                <a:gd name="connsiteY23" fmla="*/ 22235 h 24836"/>
                <a:gd name="connsiteX24" fmla="*/ 15342 w 20168"/>
                <a:gd name="connsiteY24" fmla="*/ 21210 h 24836"/>
                <a:gd name="connsiteX25" fmla="*/ 16927 w 20168"/>
                <a:gd name="connsiteY25" fmla="*/ 17898 h 24836"/>
                <a:gd name="connsiteX26" fmla="*/ 15501 w 20168"/>
                <a:gd name="connsiteY26" fmla="*/ 14587 h 24836"/>
                <a:gd name="connsiteX27" fmla="*/ 11075 w 20168"/>
                <a:gd name="connsiteY27" fmla="*/ 13562 h 24836"/>
                <a:gd name="connsiteX28" fmla="*/ 3165 w 20168"/>
                <a:gd name="connsiteY28" fmla="*/ 13562 h 24836"/>
                <a:gd name="connsiteX29" fmla="*/ 3165 w 20168"/>
                <a:gd name="connsiteY29" fmla="*/ 22235 h 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168" h="24836">
                  <a:moveTo>
                    <a:pt x="0" y="24837"/>
                  </a:moveTo>
                  <a:lnTo>
                    <a:pt x="0" y="0"/>
                  </a:lnTo>
                  <a:lnTo>
                    <a:pt x="10597" y="0"/>
                  </a:lnTo>
                  <a:cubicBezTo>
                    <a:pt x="13291" y="0"/>
                    <a:pt x="15424" y="552"/>
                    <a:pt x="17004" y="1577"/>
                  </a:cubicBezTo>
                  <a:cubicBezTo>
                    <a:pt x="18589" y="2602"/>
                    <a:pt x="19379" y="4258"/>
                    <a:pt x="19379" y="6308"/>
                  </a:cubicBezTo>
                  <a:cubicBezTo>
                    <a:pt x="19379" y="8358"/>
                    <a:pt x="18666" y="9856"/>
                    <a:pt x="17163" y="10960"/>
                  </a:cubicBezTo>
                  <a:cubicBezTo>
                    <a:pt x="15660" y="12064"/>
                    <a:pt x="13686" y="12615"/>
                    <a:pt x="11310" y="12615"/>
                  </a:cubicBezTo>
                  <a:lnTo>
                    <a:pt x="11941" y="11590"/>
                  </a:lnTo>
                  <a:cubicBezTo>
                    <a:pt x="14794" y="11590"/>
                    <a:pt x="16844" y="12142"/>
                    <a:pt x="18195" y="13246"/>
                  </a:cubicBezTo>
                  <a:cubicBezTo>
                    <a:pt x="19538" y="14350"/>
                    <a:pt x="20169" y="15927"/>
                    <a:pt x="20169" y="18056"/>
                  </a:cubicBezTo>
                  <a:cubicBezTo>
                    <a:pt x="20169" y="20185"/>
                    <a:pt x="19456" y="21841"/>
                    <a:pt x="17953" y="23023"/>
                  </a:cubicBezTo>
                  <a:cubicBezTo>
                    <a:pt x="16450" y="24206"/>
                    <a:pt x="14081" y="24837"/>
                    <a:pt x="10992" y="24837"/>
                  </a:cubicBezTo>
                  <a:lnTo>
                    <a:pt x="76" y="24837"/>
                  </a:lnTo>
                  <a:lnTo>
                    <a:pt x="0" y="24837"/>
                  </a:lnTo>
                  <a:close/>
                  <a:moveTo>
                    <a:pt x="3165" y="11039"/>
                  </a:moveTo>
                  <a:lnTo>
                    <a:pt x="10361" y="11039"/>
                  </a:lnTo>
                  <a:cubicBezTo>
                    <a:pt x="12183" y="11039"/>
                    <a:pt x="13603" y="10645"/>
                    <a:pt x="14635" y="9935"/>
                  </a:cubicBezTo>
                  <a:cubicBezTo>
                    <a:pt x="15584" y="9225"/>
                    <a:pt x="16138" y="8121"/>
                    <a:pt x="16138" y="6781"/>
                  </a:cubicBezTo>
                  <a:cubicBezTo>
                    <a:pt x="16138" y="5441"/>
                    <a:pt x="15660" y="4337"/>
                    <a:pt x="14635" y="3627"/>
                  </a:cubicBezTo>
                  <a:cubicBezTo>
                    <a:pt x="13603" y="2917"/>
                    <a:pt x="12259" y="2602"/>
                    <a:pt x="10361" y="2602"/>
                  </a:cubicBezTo>
                  <a:lnTo>
                    <a:pt x="3165" y="2602"/>
                  </a:lnTo>
                  <a:lnTo>
                    <a:pt x="3165" y="11039"/>
                  </a:lnTo>
                  <a:close/>
                  <a:moveTo>
                    <a:pt x="3165" y="22235"/>
                  </a:moveTo>
                  <a:lnTo>
                    <a:pt x="10756" y="22235"/>
                  </a:lnTo>
                  <a:cubicBezTo>
                    <a:pt x="12813" y="22235"/>
                    <a:pt x="14316" y="21919"/>
                    <a:pt x="15342" y="21210"/>
                  </a:cubicBezTo>
                  <a:cubicBezTo>
                    <a:pt x="16373" y="20500"/>
                    <a:pt x="16927" y="19396"/>
                    <a:pt x="16927" y="17898"/>
                  </a:cubicBezTo>
                  <a:cubicBezTo>
                    <a:pt x="16927" y="16400"/>
                    <a:pt x="16450" y="15296"/>
                    <a:pt x="15501" y="14587"/>
                  </a:cubicBezTo>
                  <a:cubicBezTo>
                    <a:pt x="14552" y="13877"/>
                    <a:pt x="13049" y="13562"/>
                    <a:pt x="11075" y="13562"/>
                  </a:cubicBezTo>
                  <a:lnTo>
                    <a:pt x="3165" y="13562"/>
                  </a:lnTo>
                  <a:lnTo>
                    <a:pt x="3165" y="22235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98ACA6E-63B3-43BB-8618-CEC9160C0C83}"/>
                </a:ext>
              </a:extLst>
            </p:cNvPr>
            <p:cNvSpPr/>
            <p:nvPr/>
          </p:nvSpPr>
          <p:spPr>
            <a:xfrm>
              <a:off x="9989871" y="4175278"/>
              <a:ext cx="24282" cy="34298"/>
            </a:xfrm>
            <a:custGeom>
              <a:avLst/>
              <a:gdLst>
                <a:gd name="connsiteX0" fmla="*/ 0 w 24282"/>
                <a:gd name="connsiteY0" fmla="*/ 34220 h 34298"/>
                <a:gd name="connsiteX1" fmla="*/ 0 w 24282"/>
                <a:gd name="connsiteY1" fmla="*/ 237 h 34298"/>
                <a:gd name="connsiteX2" fmla="*/ 3082 w 24282"/>
                <a:gd name="connsiteY2" fmla="*/ 237 h 34298"/>
                <a:gd name="connsiteX3" fmla="*/ 3082 w 24282"/>
                <a:gd name="connsiteY3" fmla="*/ 7727 h 34298"/>
                <a:gd name="connsiteX4" fmla="*/ 2764 w 24282"/>
                <a:gd name="connsiteY4" fmla="*/ 12694 h 34298"/>
                <a:gd name="connsiteX5" fmla="*/ 3242 w 24282"/>
                <a:gd name="connsiteY5" fmla="*/ 17740 h 34298"/>
                <a:gd name="connsiteX6" fmla="*/ 3242 w 24282"/>
                <a:gd name="connsiteY6" fmla="*/ 34299 h 34298"/>
                <a:gd name="connsiteX7" fmla="*/ 0 w 24282"/>
                <a:gd name="connsiteY7" fmla="*/ 34299 h 34298"/>
                <a:gd name="connsiteX8" fmla="*/ 0 w 24282"/>
                <a:gd name="connsiteY8" fmla="*/ 34220 h 34298"/>
                <a:gd name="connsiteX9" fmla="*/ 12336 w 24282"/>
                <a:gd name="connsiteY9" fmla="*/ 25310 h 34298"/>
                <a:gd name="connsiteX10" fmla="*/ 6719 w 24282"/>
                <a:gd name="connsiteY10" fmla="*/ 23812 h 34298"/>
                <a:gd name="connsiteX11" fmla="*/ 2764 w 24282"/>
                <a:gd name="connsiteY11" fmla="*/ 19475 h 34298"/>
                <a:gd name="connsiteX12" fmla="*/ 1261 w 24282"/>
                <a:gd name="connsiteY12" fmla="*/ 12615 h 34298"/>
                <a:gd name="connsiteX13" fmla="*/ 2687 w 24282"/>
                <a:gd name="connsiteY13" fmla="*/ 5756 h 34298"/>
                <a:gd name="connsiteX14" fmla="*/ 6642 w 24282"/>
                <a:gd name="connsiteY14" fmla="*/ 1498 h 34298"/>
                <a:gd name="connsiteX15" fmla="*/ 12259 w 24282"/>
                <a:gd name="connsiteY15" fmla="*/ 0 h 34298"/>
                <a:gd name="connsiteX16" fmla="*/ 18430 w 24282"/>
                <a:gd name="connsiteY16" fmla="*/ 1577 h 34298"/>
                <a:gd name="connsiteX17" fmla="*/ 22697 w 24282"/>
                <a:gd name="connsiteY17" fmla="*/ 5992 h 34298"/>
                <a:gd name="connsiteX18" fmla="*/ 24283 w 24282"/>
                <a:gd name="connsiteY18" fmla="*/ 12615 h 34298"/>
                <a:gd name="connsiteX19" fmla="*/ 22697 w 24282"/>
                <a:gd name="connsiteY19" fmla="*/ 19238 h 34298"/>
                <a:gd name="connsiteX20" fmla="*/ 18430 w 24282"/>
                <a:gd name="connsiteY20" fmla="*/ 23654 h 34298"/>
                <a:gd name="connsiteX21" fmla="*/ 12259 w 24282"/>
                <a:gd name="connsiteY21" fmla="*/ 25231 h 34298"/>
                <a:gd name="connsiteX22" fmla="*/ 12336 w 24282"/>
                <a:gd name="connsiteY22" fmla="*/ 25310 h 34298"/>
                <a:gd name="connsiteX23" fmla="*/ 12100 w 24282"/>
                <a:gd name="connsiteY23" fmla="*/ 22313 h 34298"/>
                <a:gd name="connsiteX24" fmla="*/ 16685 w 24282"/>
                <a:gd name="connsiteY24" fmla="*/ 21131 h 34298"/>
                <a:gd name="connsiteX25" fmla="*/ 19850 w 24282"/>
                <a:gd name="connsiteY25" fmla="*/ 17740 h 34298"/>
                <a:gd name="connsiteX26" fmla="*/ 21041 w 24282"/>
                <a:gd name="connsiteY26" fmla="*/ 12694 h 34298"/>
                <a:gd name="connsiteX27" fmla="*/ 19850 w 24282"/>
                <a:gd name="connsiteY27" fmla="*/ 7648 h 34298"/>
                <a:gd name="connsiteX28" fmla="*/ 16685 w 24282"/>
                <a:gd name="connsiteY28" fmla="*/ 4258 h 34298"/>
                <a:gd name="connsiteX29" fmla="*/ 12100 w 24282"/>
                <a:gd name="connsiteY29" fmla="*/ 2996 h 34298"/>
                <a:gd name="connsiteX30" fmla="*/ 7515 w 24282"/>
                <a:gd name="connsiteY30" fmla="*/ 4258 h 34298"/>
                <a:gd name="connsiteX31" fmla="*/ 4350 w 24282"/>
                <a:gd name="connsiteY31" fmla="*/ 7648 h 34298"/>
                <a:gd name="connsiteX32" fmla="*/ 3159 w 24282"/>
                <a:gd name="connsiteY32" fmla="*/ 12694 h 34298"/>
                <a:gd name="connsiteX33" fmla="*/ 4350 w 24282"/>
                <a:gd name="connsiteY33" fmla="*/ 17740 h 34298"/>
                <a:gd name="connsiteX34" fmla="*/ 7515 w 24282"/>
                <a:gd name="connsiteY34" fmla="*/ 21131 h 34298"/>
                <a:gd name="connsiteX35" fmla="*/ 12100 w 24282"/>
                <a:gd name="connsiteY35" fmla="*/ 22313 h 3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282" h="34298">
                  <a:moveTo>
                    <a:pt x="0" y="34220"/>
                  </a:moveTo>
                  <a:lnTo>
                    <a:pt x="0" y="237"/>
                  </a:lnTo>
                  <a:lnTo>
                    <a:pt x="3082" y="237"/>
                  </a:lnTo>
                  <a:lnTo>
                    <a:pt x="3082" y="7727"/>
                  </a:lnTo>
                  <a:lnTo>
                    <a:pt x="2764" y="12694"/>
                  </a:lnTo>
                  <a:lnTo>
                    <a:pt x="3242" y="17740"/>
                  </a:lnTo>
                  <a:lnTo>
                    <a:pt x="3242" y="34299"/>
                  </a:lnTo>
                  <a:lnTo>
                    <a:pt x="0" y="34299"/>
                  </a:lnTo>
                  <a:lnTo>
                    <a:pt x="0" y="34220"/>
                  </a:lnTo>
                  <a:close/>
                  <a:moveTo>
                    <a:pt x="12336" y="25310"/>
                  </a:moveTo>
                  <a:cubicBezTo>
                    <a:pt x="10279" y="25310"/>
                    <a:pt x="8381" y="24837"/>
                    <a:pt x="6719" y="23812"/>
                  </a:cubicBezTo>
                  <a:cubicBezTo>
                    <a:pt x="5063" y="22787"/>
                    <a:pt x="3713" y="21368"/>
                    <a:pt x="2764" y="19475"/>
                  </a:cubicBezTo>
                  <a:cubicBezTo>
                    <a:pt x="1815" y="17583"/>
                    <a:pt x="1261" y="15296"/>
                    <a:pt x="1261" y="12615"/>
                  </a:cubicBezTo>
                  <a:cubicBezTo>
                    <a:pt x="1261" y="9935"/>
                    <a:pt x="1739" y="7648"/>
                    <a:pt x="2687" y="5756"/>
                  </a:cubicBezTo>
                  <a:cubicBezTo>
                    <a:pt x="3636" y="3863"/>
                    <a:pt x="4980" y="2444"/>
                    <a:pt x="6642" y="1498"/>
                  </a:cubicBezTo>
                  <a:cubicBezTo>
                    <a:pt x="8304" y="552"/>
                    <a:pt x="10202" y="0"/>
                    <a:pt x="12259" y="0"/>
                  </a:cubicBezTo>
                  <a:cubicBezTo>
                    <a:pt x="14552" y="0"/>
                    <a:pt x="16609" y="552"/>
                    <a:pt x="18430" y="1577"/>
                  </a:cubicBezTo>
                  <a:cubicBezTo>
                    <a:pt x="20245" y="2602"/>
                    <a:pt x="21672" y="4100"/>
                    <a:pt x="22697" y="5992"/>
                  </a:cubicBezTo>
                  <a:cubicBezTo>
                    <a:pt x="23729" y="7885"/>
                    <a:pt x="24283" y="10092"/>
                    <a:pt x="24283" y="12615"/>
                  </a:cubicBezTo>
                  <a:cubicBezTo>
                    <a:pt x="24283" y="15139"/>
                    <a:pt x="23729" y="17346"/>
                    <a:pt x="22697" y="19238"/>
                  </a:cubicBezTo>
                  <a:cubicBezTo>
                    <a:pt x="21672" y="21131"/>
                    <a:pt x="20245" y="22629"/>
                    <a:pt x="18430" y="23654"/>
                  </a:cubicBezTo>
                  <a:cubicBezTo>
                    <a:pt x="16609" y="24758"/>
                    <a:pt x="14552" y="25231"/>
                    <a:pt x="12259" y="25231"/>
                  </a:cubicBezTo>
                  <a:lnTo>
                    <a:pt x="12336" y="25310"/>
                  </a:lnTo>
                  <a:close/>
                  <a:moveTo>
                    <a:pt x="12100" y="22313"/>
                  </a:moveTo>
                  <a:cubicBezTo>
                    <a:pt x="13839" y="22313"/>
                    <a:pt x="15342" y="21919"/>
                    <a:pt x="16685" y="21131"/>
                  </a:cubicBezTo>
                  <a:cubicBezTo>
                    <a:pt x="18035" y="20343"/>
                    <a:pt x="19061" y="19160"/>
                    <a:pt x="19850" y="17740"/>
                  </a:cubicBezTo>
                  <a:cubicBezTo>
                    <a:pt x="20647" y="16243"/>
                    <a:pt x="21041" y="14587"/>
                    <a:pt x="21041" y="12694"/>
                  </a:cubicBezTo>
                  <a:cubicBezTo>
                    <a:pt x="21041" y="10802"/>
                    <a:pt x="20647" y="9067"/>
                    <a:pt x="19850" y="7648"/>
                  </a:cubicBezTo>
                  <a:cubicBezTo>
                    <a:pt x="19061" y="6229"/>
                    <a:pt x="18035" y="5046"/>
                    <a:pt x="16685" y="4258"/>
                  </a:cubicBezTo>
                  <a:cubicBezTo>
                    <a:pt x="15342" y="3469"/>
                    <a:pt x="13839" y="2996"/>
                    <a:pt x="12100" y="2996"/>
                  </a:cubicBezTo>
                  <a:cubicBezTo>
                    <a:pt x="10361" y="2996"/>
                    <a:pt x="8858" y="3391"/>
                    <a:pt x="7515" y="4258"/>
                  </a:cubicBezTo>
                  <a:cubicBezTo>
                    <a:pt x="6165" y="5046"/>
                    <a:pt x="5139" y="6229"/>
                    <a:pt x="4350" y="7648"/>
                  </a:cubicBezTo>
                  <a:cubicBezTo>
                    <a:pt x="3560" y="9067"/>
                    <a:pt x="3159" y="10802"/>
                    <a:pt x="3159" y="12694"/>
                  </a:cubicBezTo>
                  <a:cubicBezTo>
                    <a:pt x="3159" y="14587"/>
                    <a:pt x="3560" y="16321"/>
                    <a:pt x="4350" y="17740"/>
                  </a:cubicBezTo>
                  <a:cubicBezTo>
                    <a:pt x="5139" y="19238"/>
                    <a:pt x="6165" y="20343"/>
                    <a:pt x="7515" y="21131"/>
                  </a:cubicBezTo>
                  <a:cubicBezTo>
                    <a:pt x="8858" y="21919"/>
                    <a:pt x="10361" y="22313"/>
                    <a:pt x="12100" y="22313"/>
                  </a:cubicBez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1D010B6-4FA6-7A27-AD55-EBE8DC5F874E}"/>
                </a:ext>
              </a:extLst>
            </p:cNvPr>
            <p:cNvSpPr/>
            <p:nvPr/>
          </p:nvSpPr>
          <p:spPr>
            <a:xfrm>
              <a:off x="10017949" y="4175120"/>
              <a:ext cx="20016" cy="25388"/>
            </a:xfrm>
            <a:custGeom>
              <a:avLst/>
              <a:gdLst>
                <a:gd name="connsiteX0" fmla="*/ 8699 w 20016"/>
                <a:gd name="connsiteY0" fmla="*/ 25388 h 25388"/>
                <a:gd name="connsiteX1" fmla="*/ 4038 w 20016"/>
                <a:gd name="connsiteY1" fmla="*/ 24442 h 25388"/>
                <a:gd name="connsiteX2" fmla="*/ 1032 w 20016"/>
                <a:gd name="connsiteY2" fmla="*/ 21919 h 25388"/>
                <a:gd name="connsiteX3" fmla="*/ 0 w 20016"/>
                <a:gd name="connsiteY3" fmla="*/ 18135 h 25388"/>
                <a:gd name="connsiteX4" fmla="*/ 872 w 20016"/>
                <a:gd name="connsiteY4" fmla="*/ 14587 h 25388"/>
                <a:gd name="connsiteX5" fmla="*/ 3796 w 20016"/>
                <a:gd name="connsiteY5" fmla="*/ 12064 h 25388"/>
                <a:gd name="connsiteX6" fmla="*/ 9253 w 20016"/>
                <a:gd name="connsiteY6" fmla="*/ 11117 h 25388"/>
                <a:gd name="connsiteX7" fmla="*/ 17481 w 20016"/>
                <a:gd name="connsiteY7" fmla="*/ 11117 h 25388"/>
                <a:gd name="connsiteX8" fmla="*/ 17481 w 20016"/>
                <a:gd name="connsiteY8" fmla="*/ 13640 h 25388"/>
                <a:gd name="connsiteX9" fmla="*/ 9336 w 20016"/>
                <a:gd name="connsiteY9" fmla="*/ 13640 h 25388"/>
                <a:gd name="connsiteX10" fmla="*/ 4509 w 20016"/>
                <a:gd name="connsiteY10" fmla="*/ 14902 h 25388"/>
                <a:gd name="connsiteX11" fmla="*/ 3165 w 20016"/>
                <a:gd name="connsiteY11" fmla="*/ 18056 h 25388"/>
                <a:gd name="connsiteX12" fmla="*/ 4744 w 20016"/>
                <a:gd name="connsiteY12" fmla="*/ 21447 h 25388"/>
                <a:gd name="connsiteX13" fmla="*/ 9177 w 20016"/>
                <a:gd name="connsiteY13" fmla="*/ 22708 h 25388"/>
                <a:gd name="connsiteX14" fmla="*/ 13921 w 20016"/>
                <a:gd name="connsiteY14" fmla="*/ 21368 h 25388"/>
                <a:gd name="connsiteX15" fmla="*/ 16851 w 20016"/>
                <a:gd name="connsiteY15" fmla="*/ 17583 h 25388"/>
                <a:gd name="connsiteX16" fmla="*/ 17564 w 20016"/>
                <a:gd name="connsiteY16" fmla="*/ 19869 h 25388"/>
                <a:gd name="connsiteX17" fmla="*/ 14399 w 20016"/>
                <a:gd name="connsiteY17" fmla="*/ 23812 h 25388"/>
                <a:gd name="connsiteX18" fmla="*/ 8699 w 20016"/>
                <a:gd name="connsiteY18" fmla="*/ 25310 h 25388"/>
                <a:gd name="connsiteX19" fmla="*/ 8699 w 20016"/>
                <a:gd name="connsiteY19" fmla="*/ 25388 h 25388"/>
                <a:gd name="connsiteX20" fmla="*/ 16927 w 20016"/>
                <a:gd name="connsiteY20" fmla="*/ 25152 h 25388"/>
                <a:gd name="connsiteX21" fmla="*/ 16927 w 20016"/>
                <a:gd name="connsiteY21" fmla="*/ 19633 h 25388"/>
                <a:gd name="connsiteX22" fmla="*/ 16768 w 20016"/>
                <a:gd name="connsiteY22" fmla="*/ 18765 h 25388"/>
                <a:gd name="connsiteX23" fmla="*/ 16768 w 20016"/>
                <a:gd name="connsiteY23" fmla="*/ 9620 h 25388"/>
                <a:gd name="connsiteX24" fmla="*/ 15030 w 20016"/>
                <a:gd name="connsiteY24" fmla="*/ 4731 h 25388"/>
                <a:gd name="connsiteX25" fmla="*/ 9967 w 20016"/>
                <a:gd name="connsiteY25" fmla="*/ 2996 h 25388"/>
                <a:gd name="connsiteX26" fmla="*/ 5541 w 20016"/>
                <a:gd name="connsiteY26" fmla="*/ 3785 h 25388"/>
                <a:gd name="connsiteX27" fmla="*/ 1981 w 20016"/>
                <a:gd name="connsiteY27" fmla="*/ 5913 h 25388"/>
                <a:gd name="connsiteX28" fmla="*/ 554 w 20016"/>
                <a:gd name="connsiteY28" fmla="*/ 3391 h 25388"/>
                <a:gd name="connsiteX29" fmla="*/ 4904 w 20016"/>
                <a:gd name="connsiteY29" fmla="*/ 867 h 25388"/>
                <a:gd name="connsiteX30" fmla="*/ 10285 w 20016"/>
                <a:gd name="connsiteY30" fmla="*/ 0 h 25388"/>
                <a:gd name="connsiteX31" fmla="*/ 17481 w 20016"/>
                <a:gd name="connsiteY31" fmla="*/ 2366 h 25388"/>
                <a:gd name="connsiteX32" fmla="*/ 20016 w 20016"/>
                <a:gd name="connsiteY32" fmla="*/ 9620 h 25388"/>
                <a:gd name="connsiteX33" fmla="*/ 20016 w 20016"/>
                <a:gd name="connsiteY33" fmla="*/ 25073 h 25388"/>
                <a:gd name="connsiteX34" fmla="*/ 16927 w 20016"/>
                <a:gd name="connsiteY34" fmla="*/ 25073 h 25388"/>
                <a:gd name="connsiteX35" fmla="*/ 16927 w 20016"/>
                <a:gd name="connsiteY35" fmla="*/ 25152 h 2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016" h="25388">
                  <a:moveTo>
                    <a:pt x="8699" y="25388"/>
                  </a:moveTo>
                  <a:cubicBezTo>
                    <a:pt x="6884" y="25388"/>
                    <a:pt x="5381" y="25073"/>
                    <a:pt x="4038" y="24442"/>
                  </a:cubicBezTo>
                  <a:cubicBezTo>
                    <a:pt x="2687" y="23812"/>
                    <a:pt x="1739" y="22944"/>
                    <a:pt x="1032" y="21919"/>
                  </a:cubicBezTo>
                  <a:cubicBezTo>
                    <a:pt x="318" y="20816"/>
                    <a:pt x="0" y="19554"/>
                    <a:pt x="0" y="18135"/>
                  </a:cubicBezTo>
                  <a:cubicBezTo>
                    <a:pt x="0" y="16873"/>
                    <a:pt x="318" y="15690"/>
                    <a:pt x="872" y="14587"/>
                  </a:cubicBezTo>
                  <a:cubicBezTo>
                    <a:pt x="1427" y="13483"/>
                    <a:pt x="2452" y="12695"/>
                    <a:pt x="3796" y="12064"/>
                  </a:cubicBezTo>
                  <a:cubicBezTo>
                    <a:pt x="5139" y="11433"/>
                    <a:pt x="6961" y="11117"/>
                    <a:pt x="9253" y="11117"/>
                  </a:cubicBezTo>
                  <a:lnTo>
                    <a:pt x="17481" y="11117"/>
                  </a:lnTo>
                  <a:lnTo>
                    <a:pt x="17481" y="13640"/>
                  </a:lnTo>
                  <a:lnTo>
                    <a:pt x="9336" y="13640"/>
                  </a:lnTo>
                  <a:cubicBezTo>
                    <a:pt x="7044" y="13640"/>
                    <a:pt x="5458" y="14035"/>
                    <a:pt x="4509" y="14902"/>
                  </a:cubicBezTo>
                  <a:cubicBezTo>
                    <a:pt x="3636" y="15769"/>
                    <a:pt x="3165" y="16794"/>
                    <a:pt x="3165" y="18056"/>
                  </a:cubicBezTo>
                  <a:cubicBezTo>
                    <a:pt x="3165" y="19475"/>
                    <a:pt x="3719" y="20579"/>
                    <a:pt x="4744" y="21447"/>
                  </a:cubicBezTo>
                  <a:cubicBezTo>
                    <a:pt x="5776" y="22313"/>
                    <a:pt x="7279" y="22708"/>
                    <a:pt x="9177" y="22708"/>
                  </a:cubicBezTo>
                  <a:cubicBezTo>
                    <a:pt x="11075" y="22708"/>
                    <a:pt x="12578" y="22313"/>
                    <a:pt x="13921" y="21368"/>
                  </a:cubicBezTo>
                  <a:cubicBezTo>
                    <a:pt x="15265" y="20500"/>
                    <a:pt x="16214" y="19238"/>
                    <a:pt x="16851" y="17583"/>
                  </a:cubicBezTo>
                  <a:lnTo>
                    <a:pt x="17564" y="19869"/>
                  </a:lnTo>
                  <a:cubicBezTo>
                    <a:pt x="16927" y="21525"/>
                    <a:pt x="15902" y="22787"/>
                    <a:pt x="14399" y="23812"/>
                  </a:cubicBezTo>
                  <a:cubicBezTo>
                    <a:pt x="12896" y="24758"/>
                    <a:pt x="10998" y="25310"/>
                    <a:pt x="8699" y="25310"/>
                  </a:cubicBezTo>
                  <a:lnTo>
                    <a:pt x="8699" y="25388"/>
                  </a:lnTo>
                  <a:close/>
                  <a:moveTo>
                    <a:pt x="16927" y="25152"/>
                  </a:moveTo>
                  <a:lnTo>
                    <a:pt x="16927" y="19633"/>
                  </a:lnTo>
                  <a:lnTo>
                    <a:pt x="16768" y="18765"/>
                  </a:lnTo>
                  <a:lnTo>
                    <a:pt x="16768" y="9620"/>
                  </a:lnTo>
                  <a:cubicBezTo>
                    <a:pt x="16768" y="7491"/>
                    <a:pt x="16214" y="5913"/>
                    <a:pt x="15030" y="4731"/>
                  </a:cubicBezTo>
                  <a:cubicBezTo>
                    <a:pt x="13921" y="3627"/>
                    <a:pt x="12183" y="2996"/>
                    <a:pt x="9967" y="2996"/>
                  </a:cubicBezTo>
                  <a:cubicBezTo>
                    <a:pt x="8387" y="2996"/>
                    <a:pt x="6961" y="3232"/>
                    <a:pt x="5541" y="3785"/>
                  </a:cubicBezTo>
                  <a:cubicBezTo>
                    <a:pt x="4114" y="4337"/>
                    <a:pt x="2930" y="5046"/>
                    <a:pt x="1981" y="5913"/>
                  </a:cubicBezTo>
                  <a:lnTo>
                    <a:pt x="554" y="3391"/>
                  </a:lnTo>
                  <a:cubicBezTo>
                    <a:pt x="1739" y="2287"/>
                    <a:pt x="3242" y="1498"/>
                    <a:pt x="4904" y="867"/>
                  </a:cubicBezTo>
                  <a:cubicBezTo>
                    <a:pt x="6566" y="237"/>
                    <a:pt x="8387" y="0"/>
                    <a:pt x="10285" y="0"/>
                  </a:cubicBezTo>
                  <a:cubicBezTo>
                    <a:pt x="13367" y="0"/>
                    <a:pt x="15743" y="788"/>
                    <a:pt x="17481" y="2366"/>
                  </a:cubicBezTo>
                  <a:cubicBezTo>
                    <a:pt x="19144" y="3942"/>
                    <a:pt x="20016" y="6386"/>
                    <a:pt x="20016" y="9620"/>
                  </a:cubicBezTo>
                  <a:lnTo>
                    <a:pt x="20016" y="25073"/>
                  </a:lnTo>
                  <a:lnTo>
                    <a:pt x="16927" y="25073"/>
                  </a:lnTo>
                  <a:lnTo>
                    <a:pt x="16927" y="25152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8B068EA-E8EE-632D-9B8A-3B3ABE12BFEA}"/>
                </a:ext>
              </a:extLst>
            </p:cNvPr>
            <p:cNvSpPr/>
            <p:nvPr/>
          </p:nvSpPr>
          <p:spPr>
            <a:xfrm>
              <a:off x="10043264" y="4175435"/>
              <a:ext cx="20487" cy="24836"/>
            </a:xfrm>
            <a:custGeom>
              <a:avLst/>
              <a:gdLst>
                <a:gd name="connsiteX0" fmla="*/ 17558 w 20487"/>
                <a:gd name="connsiteY0" fmla="*/ 14350 h 24836"/>
                <a:gd name="connsiteX1" fmla="*/ 13367 w 20487"/>
                <a:gd name="connsiteY1" fmla="*/ 15848 h 24836"/>
                <a:gd name="connsiteX2" fmla="*/ 9177 w 20487"/>
                <a:gd name="connsiteY2" fmla="*/ 16400 h 24836"/>
                <a:gd name="connsiteX3" fmla="*/ 2452 w 20487"/>
                <a:gd name="connsiteY3" fmla="*/ 14429 h 24836"/>
                <a:gd name="connsiteX4" fmla="*/ 0 w 20487"/>
                <a:gd name="connsiteY4" fmla="*/ 8200 h 24836"/>
                <a:gd name="connsiteX5" fmla="*/ 0 w 20487"/>
                <a:gd name="connsiteY5" fmla="*/ 79 h 24836"/>
                <a:gd name="connsiteX6" fmla="*/ 3165 w 20487"/>
                <a:gd name="connsiteY6" fmla="*/ 79 h 24836"/>
                <a:gd name="connsiteX7" fmla="*/ 3165 w 20487"/>
                <a:gd name="connsiteY7" fmla="*/ 8042 h 24836"/>
                <a:gd name="connsiteX8" fmla="*/ 4904 w 20487"/>
                <a:gd name="connsiteY8" fmla="*/ 12300 h 24836"/>
                <a:gd name="connsiteX9" fmla="*/ 9648 w 20487"/>
                <a:gd name="connsiteY9" fmla="*/ 13719 h 24836"/>
                <a:gd name="connsiteX10" fmla="*/ 13450 w 20487"/>
                <a:gd name="connsiteY10" fmla="*/ 13246 h 24836"/>
                <a:gd name="connsiteX11" fmla="*/ 17481 w 20487"/>
                <a:gd name="connsiteY11" fmla="*/ 11827 h 24836"/>
                <a:gd name="connsiteX12" fmla="*/ 17481 w 20487"/>
                <a:gd name="connsiteY12" fmla="*/ 14508 h 24836"/>
                <a:gd name="connsiteX13" fmla="*/ 17558 w 20487"/>
                <a:gd name="connsiteY13" fmla="*/ 14350 h 24836"/>
                <a:gd name="connsiteX14" fmla="*/ 17246 w 20487"/>
                <a:gd name="connsiteY14" fmla="*/ 24837 h 24836"/>
                <a:gd name="connsiteX15" fmla="*/ 17246 w 20487"/>
                <a:gd name="connsiteY15" fmla="*/ 0 h 24836"/>
                <a:gd name="connsiteX16" fmla="*/ 20487 w 20487"/>
                <a:gd name="connsiteY16" fmla="*/ 0 h 24836"/>
                <a:gd name="connsiteX17" fmla="*/ 20487 w 20487"/>
                <a:gd name="connsiteY17" fmla="*/ 24837 h 24836"/>
                <a:gd name="connsiteX18" fmla="*/ 17246 w 20487"/>
                <a:gd name="connsiteY18" fmla="*/ 24837 h 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487" h="24836">
                  <a:moveTo>
                    <a:pt x="17558" y="14350"/>
                  </a:moveTo>
                  <a:cubicBezTo>
                    <a:pt x="16138" y="14981"/>
                    <a:pt x="14794" y="15454"/>
                    <a:pt x="13367" y="15848"/>
                  </a:cubicBezTo>
                  <a:cubicBezTo>
                    <a:pt x="11947" y="16243"/>
                    <a:pt x="10521" y="16400"/>
                    <a:pt x="9177" y="16400"/>
                  </a:cubicBezTo>
                  <a:cubicBezTo>
                    <a:pt x="6330" y="16400"/>
                    <a:pt x="4114" y="15769"/>
                    <a:pt x="2452" y="14429"/>
                  </a:cubicBezTo>
                  <a:cubicBezTo>
                    <a:pt x="790" y="13089"/>
                    <a:pt x="0" y="11039"/>
                    <a:pt x="0" y="8200"/>
                  </a:cubicBezTo>
                  <a:lnTo>
                    <a:pt x="0" y="79"/>
                  </a:lnTo>
                  <a:lnTo>
                    <a:pt x="3165" y="79"/>
                  </a:lnTo>
                  <a:lnTo>
                    <a:pt x="3165" y="8042"/>
                  </a:lnTo>
                  <a:cubicBezTo>
                    <a:pt x="3165" y="9935"/>
                    <a:pt x="3796" y="11354"/>
                    <a:pt x="4904" y="12300"/>
                  </a:cubicBezTo>
                  <a:cubicBezTo>
                    <a:pt x="6012" y="13246"/>
                    <a:pt x="7674" y="13719"/>
                    <a:pt x="9648" y="13719"/>
                  </a:cubicBezTo>
                  <a:cubicBezTo>
                    <a:pt x="10839" y="13719"/>
                    <a:pt x="12183" y="13562"/>
                    <a:pt x="13450" y="13246"/>
                  </a:cubicBezTo>
                  <a:cubicBezTo>
                    <a:pt x="14711" y="12931"/>
                    <a:pt x="16138" y="12458"/>
                    <a:pt x="17481" y="11827"/>
                  </a:cubicBezTo>
                  <a:lnTo>
                    <a:pt x="17481" y="14508"/>
                  </a:lnTo>
                  <a:lnTo>
                    <a:pt x="17558" y="14350"/>
                  </a:lnTo>
                  <a:close/>
                  <a:moveTo>
                    <a:pt x="17246" y="24837"/>
                  </a:moveTo>
                  <a:lnTo>
                    <a:pt x="17246" y="0"/>
                  </a:lnTo>
                  <a:lnTo>
                    <a:pt x="20487" y="0"/>
                  </a:lnTo>
                  <a:lnTo>
                    <a:pt x="20487" y="24837"/>
                  </a:lnTo>
                  <a:lnTo>
                    <a:pt x="17246" y="24837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E9D4BF7-C436-4692-79AB-67D6B9E3723D}"/>
                </a:ext>
              </a:extLst>
            </p:cNvPr>
            <p:cNvSpPr/>
            <p:nvPr/>
          </p:nvSpPr>
          <p:spPr>
            <a:xfrm>
              <a:off x="10069763" y="4175278"/>
              <a:ext cx="24442" cy="25230"/>
            </a:xfrm>
            <a:custGeom>
              <a:avLst/>
              <a:gdLst>
                <a:gd name="connsiteX0" fmla="*/ 12183 w 24442"/>
                <a:gd name="connsiteY0" fmla="*/ 25231 h 25230"/>
                <a:gd name="connsiteX1" fmla="*/ 5935 w 24442"/>
                <a:gd name="connsiteY1" fmla="*/ 23575 h 25230"/>
                <a:gd name="connsiteX2" fmla="*/ 1579 w 24442"/>
                <a:gd name="connsiteY2" fmla="*/ 19081 h 25230"/>
                <a:gd name="connsiteX3" fmla="*/ 0 w 24442"/>
                <a:gd name="connsiteY3" fmla="*/ 12537 h 25230"/>
                <a:gd name="connsiteX4" fmla="*/ 1579 w 24442"/>
                <a:gd name="connsiteY4" fmla="*/ 5992 h 25230"/>
                <a:gd name="connsiteX5" fmla="*/ 5935 w 24442"/>
                <a:gd name="connsiteY5" fmla="*/ 1577 h 25230"/>
                <a:gd name="connsiteX6" fmla="*/ 12183 w 24442"/>
                <a:gd name="connsiteY6" fmla="*/ 0 h 25230"/>
                <a:gd name="connsiteX7" fmla="*/ 18513 w 24442"/>
                <a:gd name="connsiteY7" fmla="*/ 1577 h 25230"/>
                <a:gd name="connsiteX8" fmla="*/ 22863 w 24442"/>
                <a:gd name="connsiteY8" fmla="*/ 5992 h 25230"/>
                <a:gd name="connsiteX9" fmla="*/ 24442 w 24442"/>
                <a:gd name="connsiteY9" fmla="*/ 12537 h 25230"/>
                <a:gd name="connsiteX10" fmla="*/ 22863 w 24442"/>
                <a:gd name="connsiteY10" fmla="*/ 19081 h 25230"/>
                <a:gd name="connsiteX11" fmla="*/ 18513 w 24442"/>
                <a:gd name="connsiteY11" fmla="*/ 23575 h 25230"/>
                <a:gd name="connsiteX12" fmla="*/ 12259 w 24442"/>
                <a:gd name="connsiteY12" fmla="*/ 25231 h 25230"/>
                <a:gd name="connsiteX13" fmla="*/ 12183 w 24442"/>
                <a:gd name="connsiteY13" fmla="*/ 25231 h 25230"/>
                <a:gd name="connsiteX14" fmla="*/ 12183 w 24442"/>
                <a:gd name="connsiteY14" fmla="*/ 22235 h 25230"/>
                <a:gd name="connsiteX15" fmla="*/ 16768 w 24442"/>
                <a:gd name="connsiteY15" fmla="*/ 21052 h 25230"/>
                <a:gd name="connsiteX16" fmla="*/ 19933 w 24442"/>
                <a:gd name="connsiteY16" fmla="*/ 17662 h 25230"/>
                <a:gd name="connsiteX17" fmla="*/ 21124 w 24442"/>
                <a:gd name="connsiteY17" fmla="*/ 12615 h 25230"/>
                <a:gd name="connsiteX18" fmla="*/ 19933 w 24442"/>
                <a:gd name="connsiteY18" fmla="*/ 7491 h 25230"/>
                <a:gd name="connsiteX19" fmla="*/ 16768 w 24442"/>
                <a:gd name="connsiteY19" fmla="*/ 4100 h 25230"/>
                <a:gd name="connsiteX20" fmla="*/ 12183 w 24442"/>
                <a:gd name="connsiteY20" fmla="*/ 2917 h 25230"/>
                <a:gd name="connsiteX21" fmla="*/ 7598 w 24442"/>
                <a:gd name="connsiteY21" fmla="*/ 4100 h 25230"/>
                <a:gd name="connsiteX22" fmla="*/ 4432 w 24442"/>
                <a:gd name="connsiteY22" fmla="*/ 7491 h 25230"/>
                <a:gd name="connsiteX23" fmla="*/ 3242 w 24442"/>
                <a:gd name="connsiteY23" fmla="*/ 12615 h 25230"/>
                <a:gd name="connsiteX24" fmla="*/ 4432 w 24442"/>
                <a:gd name="connsiteY24" fmla="*/ 17662 h 25230"/>
                <a:gd name="connsiteX25" fmla="*/ 7598 w 24442"/>
                <a:gd name="connsiteY25" fmla="*/ 21052 h 25230"/>
                <a:gd name="connsiteX26" fmla="*/ 12106 w 24442"/>
                <a:gd name="connsiteY26" fmla="*/ 22235 h 25230"/>
                <a:gd name="connsiteX27" fmla="*/ 12183 w 24442"/>
                <a:gd name="connsiteY27" fmla="*/ 22235 h 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442" h="25230">
                  <a:moveTo>
                    <a:pt x="12183" y="25231"/>
                  </a:moveTo>
                  <a:cubicBezTo>
                    <a:pt x="9890" y="25231"/>
                    <a:pt x="7833" y="24679"/>
                    <a:pt x="5935" y="23575"/>
                  </a:cubicBezTo>
                  <a:cubicBezTo>
                    <a:pt x="4114" y="22472"/>
                    <a:pt x="2611" y="20973"/>
                    <a:pt x="1579" y="19081"/>
                  </a:cubicBezTo>
                  <a:cubicBezTo>
                    <a:pt x="554" y="17189"/>
                    <a:pt x="0" y="14981"/>
                    <a:pt x="0" y="12537"/>
                  </a:cubicBezTo>
                  <a:cubicBezTo>
                    <a:pt x="0" y="10092"/>
                    <a:pt x="554" y="7885"/>
                    <a:pt x="1579" y="5992"/>
                  </a:cubicBezTo>
                  <a:cubicBezTo>
                    <a:pt x="2611" y="4100"/>
                    <a:pt x="4114" y="2602"/>
                    <a:pt x="5935" y="1577"/>
                  </a:cubicBezTo>
                  <a:cubicBezTo>
                    <a:pt x="7750" y="473"/>
                    <a:pt x="9807" y="0"/>
                    <a:pt x="12183" y="0"/>
                  </a:cubicBezTo>
                  <a:cubicBezTo>
                    <a:pt x="14558" y="0"/>
                    <a:pt x="16615" y="552"/>
                    <a:pt x="18513" y="1577"/>
                  </a:cubicBezTo>
                  <a:cubicBezTo>
                    <a:pt x="20328" y="2681"/>
                    <a:pt x="21831" y="4100"/>
                    <a:pt x="22863" y="5992"/>
                  </a:cubicBezTo>
                  <a:cubicBezTo>
                    <a:pt x="23888" y="7885"/>
                    <a:pt x="24442" y="10092"/>
                    <a:pt x="24442" y="12537"/>
                  </a:cubicBezTo>
                  <a:cubicBezTo>
                    <a:pt x="24442" y="14981"/>
                    <a:pt x="23888" y="17189"/>
                    <a:pt x="22863" y="19081"/>
                  </a:cubicBezTo>
                  <a:cubicBezTo>
                    <a:pt x="21831" y="20973"/>
                    <a:pt x="20328" y="22472"/>
                    <a:pt x="18513" y="23575"/>
                  </a:cubicBezTo>
                  <a:cubicBezTo>
                    <a:pt x="16692" y="24679"/>
                    <a:pt x="14558" y="25231"/>
                    <a:pt x="12259" y="25231"/>
                  </a:cubicBezTo>
                  <a:lnTo>
                    <a:pt x="12183" y="25231"/>
                  </a:lnTo>
                  <a:close/>
                  <a:moveTo>
                    <a:pt x="12183" y="22235"/>
                  </a:moveTo>
                  <a:cubicBezTo>
                    <a:pt x="13921" y="22235"/>
                    <a:pt x="15424" y="21841"/>
                    <a:pt x="16768" y="21052"/>
                  </a:cubicBezTo>
                  <a:cubicBezTo>
                    <a:pt x="18118" y="20263"/>
                    <a:pt x="19144" y="19081"/>
                    <a:pt x="19933" y="17662"/>
                  </a:cubicBezTo>
                  <a:cubicBezTo>
                    <a:pt x="20723" y="16164"/>
                    <a:pt x="21124" y="14508"/>
                    <a:pt x="21124" y="12615"/>
                  </a:cubicBezTo>
                  <a:cubicBezTo>
                    <a:pt x="21124" y="10723"/>
                    <a:pt x="20723" y="8989"/>
                    <a:pt x="19933" y="7491"/>
                  </a:cubicBezTo>
                  <a:cubicBezTo>
                    <a:pt x="19144" y="6071"/>
                    <a:pt x="18118" y="4888"/>
                    <a:pt x="16768" y="4100"/>
                  </a:cubicBezTo>
                  <a:cubicBezTo>
                    <a:pt x="15424" y="3312"/>
                    <a:pt x="13921" y="2917"/>
                    <a:pt x="12183" y="2917"/>
                  </a:cubicBezTo>
                  <a:cubicBezTo>
                    <a:pt x="10444" y="2917"/>
                    <a:pt x="8941" y="3312"/>
                    <a:pt x="7598" y="4100"/>
                  </a:cubicBezTo>
                  <a:cubicBezTo>
                    <a:pt x="6247" y="4888"/>
                    <a:pt x="5222" y="6071"/>
                    <a:pt x="4432" y="7491"/>
                  </a:cubicBezTo>
                  <a:cubicBezTo>
                    <a:pt x="3636" y="8910"/>
                    <a:pt x="3242" y="10645"/>
                    <a:pt x="3242" y="12615"/>
                  </a:cubicBezTo>
                  <a:cubicBezTo>
                    <a:pt x="3242" y="14587"/>
                    <a:pt x="3636" y="16243"/>
                    <a:pt x="4432" y="17662"/>
                  </a:cubicBezTo>
                  <a:cubicBezTo>
                    <a:pt x="5222" y="19160"/>
                    <a:pt x="6247" y="20263"/>
                    <a:pt x="7598" y="21052"/>
                  </a:cubicBezTo>
                  <a:cubicBezTo>
                    <a:pt x="8941" y="21841"/>
                    <a:pt x="10444" y="22235"/>
                    <a:pt x="12106" y="22235"/>
                  </a:cubicBezTo>
                  <a:lnTo>
                    <a:pt x="12183" y="22235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7058A6F-A3AF-8694-8C40-BECBE801E9FE}"/>
                </a:ext>
              </a:extLst>
            </p:cNvPr>
            <p:cNvSpPr/>
            <p:nvPr/>
          </p:nvSpPr>
          <p:spPr>
            <a:xfrm>
              <a:off x="10100140" y="4175435"/>
              <a:ext cx="26817" cy="24836"/>
            </a:xfrm>
            <a:custGeom>
              <a:avLst/>
              <a:gdLst>
                <a:gd name="connsiteX0" fmla="*/ 0 w 26817"/>
                <a:gd name="connsiteY0" fmla="*/ 24837 h 24836"/>
                <a:gd name="connsiteX1" fmla="*/ 0 w 26817"/>
                <a:gd name="connsiteY1" fmla="*/ 0 h 24836"/>
                <a:gd name="connsiteX2" fmla="*/ 3324 w 26817"/>
                <a:gd name="connsiteY2" fmla="*/ 0 h 24836"/>
                <a:gd name="connsiteX3" fmla="*/ 14157 w 26817"/>
                <a:gd name="connsiteY3" fmla="*/ 19081 h 24836"/>
                <a:gd name="connsiteX4" fmla="*/ 12813 w 26817"/>
                <a:gd name="connsiteY4" fmla="*/ 19081 h 24836"/>
                <a:gd name="connsiteX5" fmla="*/ 23812 w 26817"/>
                <a:gd name="connsiteY5" fmla="*/ 0 h 24836"/>
                <a:gd name="connsiteX6" fmla="*/ 26818 w 26817"/>
                <a:gd name="connsiteY6" fmla="*/ 0 h 24836"/>
                <a:gd name="connsiteX7" fmla="*/ 26818 w 26817"/>
                <a:gd name="connsiteY7" fmla="*/ 24837 h 24836"/>
                <a:gd name="connsiteX8" fmla="*/ 23888 w 26817"/>
                <a:gd name="connsiteY8" fmla="*/ 24837 h 24836"/>
                <a:gd name="connsiteX9" fmla="*/ 23888 w 26817"/>
                <a:gd name="connsiteY9" fmla="*/ 3863 h 24836"/>
                <a:gd name="connsiteX10" fmla="*/ 24442 w 26817"/>
                <a:gd name="connsiteY10" fmla="*/ 4179 h 24836"/>
                <a:gd name="connsiteX11" fmla="*/ 14157 w 26817"/>
                <a:gd name="connsiteY11" fmla="*/ 21841 h 24836"/>
                <a:gd name="connsiteX12" fmla="*/ 12737 w 26817"/>
                <a:gd name="connsiteY12" fmla="*/ 21841 h 24836"/>
                <a:gd name="connsiteX13" fmla="*/ 2369 w 26817"/>
                <a:gd name="connsiteY13" fmla="*/ 3942 h 24836"/>
                <a:gd name="connsiteX14" fmla="*/ 3082 w 26817"/>
                <a:gd name="connsiteY14" fmla="*/ 3785 h 24836"/>
                <a:gd name="connsiteX15" fmla="*/ 3082 w 26817"/>
                <a:gd name="connsiteY15" fmla="*/ 24837 h 24836"/>
                <a:gd name="connsiteX16" fmla="*/ 76 w 26817"/>
                <a:gd name="connsiteY16" fmla="*/ 24837 h 24836"/>
                <a:gd name="connsiteX17" fmla="*/ 0 w 26817"/>
                <a:gd name="connsiteY17" fmla="*/ 24837 h 2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817" h="24836">
                  <a:moveTo>
                    <a:pt x="0" y="24837"/>
                  </a:moveTo>
                  <a:lnTo>
                    <a:pt x="0" y="0"/>
                  </a:lnTo>
                  <a:lnTo>
                    <a:pt x="3324" y="0"/>
                  </a:lnTo>
                  <a:lnTo>
                    <a:pt x="14157" y="19081"/>
                  </a:lnTo>
                  <a:lnTo>
                    <a:pt x="12813" y="19081"/>
                  </a:lnTo>
                  <a:lnTo>
                    <a:pt x="23812" y="0"/>
                  </a:lnTo>
                  <a:lnTo>
                    <a:pt x="26818" y="0"/>
                  </a:lnTo>
                  <a:lnTo>
                    <a:pt x="26818" y="24837"/>
                  </a:lnTo>
                  <a:lnTo>
                    <a:pt x="23888" y="24837"/>
                  </a:lnTo>
                  <a:lnTo>
                    <a:pt x="23888" y="3863"/>
                  </a:lnTo>
                  <a:lnTo>
                    <a:pt x="24442" y="4179"/>
                  </a:lnTo>
                  <a:lnTo>
                    <a:pt x="14157" y="21841"/>
                  </a:lnTo>
                  <a:lnTo>
                    <a:pt x="12737" y="21841"/>
                  </a:lnTo>
                  <a:lnTo>
                    <a:pt x="2369" y="3942"/>
                  </a:lnTo>
                  <a:lnTo>
                    <a:pt x="3082" y="3785"/>
                  </a:lnTo>
                  <a:lnTo>
                    <a:pt x="3082" y="24837"/>
                  </a:lnTo>
                  <a:lnTo>
                    <a:pt x="76" y="24837"/>
                  </a:lnTo>
                  <a:lnTo>
                    <a:pt x="0" y="24837"/>
                  </a:lnTo>
                  <a:close/>
                </a:path>
              </a:pathLst>
            </a:custGeom>
            <a:solidFill>
              <a:srgbClr val="9B9B9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08" name="Рисунок 29">
              <a:extLst>
                <a:ext uri="{FF2B5EF4-FFF2-40B4-BE49-F238E27FC236}">
                  <a16:creationId xmlns:a16="http://schemas.microsoft.com/office/drawing/2014/main" id="{A421FE26-7AB3-A72F-DB71-8B0B101DE279}"/>
                </a:ext>
              </a:extLst>
            </p:cNvPr>
            <p:cNvGrpSpPr/>
            <p:nvPr/>
          </p:nvGrpSpPr>
          <p:grpSpPr>
            <a:xfrm>
              <a:off x="8934455" y="4057244"/>
              <a:ext cx="1190605" cy="116456"/>
              <a:chOff x="8934455" y="4057244"/>
              <a:chExt cx="1190605" cy="116456"/>
            </a:xfrm>
            <a:solidFill>
              <a:srgbClr val="9B9B9B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9569F737-7259-E656-0A19-C21AB1D6B412}"/>
                  </a:ext>
                </a:extLst>
              </p:cNvPr>
              <p:cNvSpPr/>
              <p:nvPr/>
            </p:nvSpPr>
            <p:spPr>
              <a:xfrm>
                <a:off x="8934455" y="4059138"/>
                <a:ext cx="25867" cy="94221"/>
              </a:xfrm>
              <a:custGeom>
                <a:avLst/>
                <a:gdLst>
                  <a:gd name="connsiteX0" fmla="*/ 23257 w 25867"/>
                  <a:gd name="connsiteY0" fmla="*/ 1734 h 94221"/>
                  <a:gd name="connsiteX1" fmla="*/ 23257 w 25867"/>
                  <a:gd name="connsiteY1" fmla="*/ 4100 h 94221"/>
                  <a:gd name="connsiteX2" fmla="*/ 22624 w 25867"/>
                  <a:gd name="connsiteY2" fmla="*/ 5677 h 94221"/>
                  <a:gd name="connsiteX3" fmla="*/ 2373 w 25867"/>
                  <a:gd name="connsiteY3" fmla="*/ 5677 h 94221"/>
                  <a:gd name="connsiteX4" fmla="*/ 2373 w 25867"/>
                  <a:gd name="connsiteY4" fmla="*/ 41394 h 94221"/>
                  <a:gd name="connsiteX5" fmla="*/ 15584 w 25867"/>
                  <a:gd name="connsiteY5" fmla="*/ 41394 h 94221"/>
                  <a:gd name="connsiteX6" fmla="*/ 25867 w 25867"/>
                  <a:gd name="connsiteY6" fmla="*/ 67808 h 94221"/>
                  <a:gd name="connsiteX7" fmla="*/ 15584 w 25867"/>
                  <a:gd name="connsiteY7" fmla="*/ 94222 h 94221"/>
                  <a:gd name="connsiteX8" fmla="*/ 633 w 25867"/>
                  <a:gd name="connsiteY8" fmla="*/ 94222 h 94221"/>
                  <a:gd name="connsiteX9" fmla="*/ 0 w 25867"/>
                  <a:gd name="connsiteY9" fmla="*/ 92645 h 94221"/>
                  <a:gd name="connsiteX10" fmla="*/ 0 w 25867"/>
                  <a:gd name="connsiteY10" fmla="*/ 1734 h 94221"/>
                  <a:gd name="connsiteX11" fmla="*/ 633 w 25867"/>
                  <a:gd name="connsiteY11" fmla="*/ 0 h 94221"/>
                  <a:gd name="connsiteX12" fmla="*/ 22624 w 25867"/>
                  <a:gd name="connsiteY12" fmla="*/ 0 h 94221"/>
                  <a:gd name="connsiteX13" fmla="*/ 23257 w 25867"/>
                  <a:gd name="connsiteY13" fmla="*/ 1734 h 94221"/>
                  <a:gd name="connsiteX14" fmla="*/ 15346 w 25867"/>
                  <a:gd name="connsiteY14" fmla="*/ 47150 h 94221"/>
                  <a:gd name="connsiteX15" fmla="*/ 2373 w 25867"/>
                  <a:gd name="connsiteY15" fmla="*/ 47150 h 94221"/>
                  <a:gd name="connsiteX16" fmla="*/ 2373 w 25867"/>
                  <a:gd name="connsiteY16" fmla="*/ 88544 h 94221"/>
                  <a:gd name="connsiteX17" fmla="*/ 15346 w 25867"/>
                  <a:gd name="connsiteY17" fmla="*/ 88544 h 94221"/>
                  <a:gd name="connsiteX18" fmla="*/ 23494 w 25867"/>
                  <a:gd name="connsiteY18" fmla="*/ 67808 h 94221"/>
                  <a:gd name="connsiteX19" fmla="*/ 15346 w 25867"/>
                  <a:gd name="connsiteY19" fmla="*/ 47071 h 94221"/>
                  <a:gd name="connsiteX20" fmla="*/ 15346 w 25867"/>
                  <a:gd name="connsiteY20" fmla="*/ 47150 h 9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67" h="94221">
                    <a:moveTo>
                      <a:pt x="23257" y="1734"/>
                    </a:moveTo>
                    <a:lnTo>
                      <a:pt x="23257" y="4100"/>
                    </a:lnTo>
                    <a:cubicBezTo>
                      <a:pt x="23257" y="5282"/>
                      <a:pt x="23099" y="5677"/>
                      <a:pt x="22624" y="5677"/>
                    </a:cubicBezTo>
                    <a:lnTo>
                      <a:pt x="2373" y="5677"/>
                    </a:lnTo>
                    <a:lnTo>
                      <a:pt x="2373" y="41394"/>
                    </a:lnTo>
                    <a:lnTo>
                      <a:pt x="15584" y="41394"/>
                    </a:lnTo>
                    <a:cubicBezTo>
                      <a:pt x="21991" y="41394"/>
                      <a:pt x="25867" y="50935"/>
                      <a:pt x="25867" y="67808"/>
                    </a:cubicBezTo>
                    <a:cubicBezTo>
                      <a:pt x="25867" y="84681"/>
                      <a:pt x="21991" y="94222"/>
                      <a:pt x="15584" y="94222"/>
                    </a:cubicBezTo>
                    <a:lnTo>
                      <a:pt x="633" y="94222"/>
                    </a:lnTo>
                    <a:cubicBezTo>
                      <a:pt x="158" y="94222"/>
                      <a:pt x="0" y="93827"/>
                      <a:pt x="0" y="92645"/>
                    </a:cubicBezTo>
                    <a:lnTo>
                      <a:pt x="0" y="1734"/>
                    </a:lnTo>
                    <a:cubicBezTo>
                      <a:pt x="0" y="394"/>
                      <a:pt x="158" y="0"/>
                      <a:pt x="633" y="0"/>
                    </a:cubicBezTo>
                    <a:lnTo>
                      <a:pt x="22624" y="0"/>
                    </a:lnTo>
                    <a:cubicBezTo>
                      <a:pt x="23099" y="0"/>
                      <a:pt x="23257" y="394"/>
                      <a:pt x="23257" y="1734"/>
                    </a:cubicBezTo>
                    <a:close/>
                    <a:moveTo>
                      <a:pt x="15346" y="47150"/>
                    </a:moveTo>
                    <a:lnTo>
                      <a:pt x="2373" y="47150"/>
                    </a:lnTo>
                    <a:lnTo>
                      <a:pt x="2373" y="88544"/>
                    </a:lnTo>
                    <a:lnTo>
                      <a:pt x="15346" y="88544"/>
                    </a:lnTo>
                    <a:cubicBezTo>
                      <a:pt x="20409" y="88544"/>
                      <a:pt x="23494" y="80975"/>
                      <a:pt x="23494" y="67808"/>
                    </a:cubicBezTo>
                    <a:cubicBezTo>
                      <a:pt x="23494" y="54641"/>
                      <a:pt x="20488" y="47071"/>
                      <a:pt x="15346" y="47071"/>
                    </a:cubicBezTo>
                    <a:lnTo>
                      <a:pt x="15346" y="47150"/>
                    </a:ln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3099131-C95E-2DD8-4C83-8DF1EFCC3057}"/>
                  </a:ext>
                </a:extLst>
              </p:cNvPr>
              <p:cNvSpPr/>
              <p:nvPr/>
            </p:nvSpPr>
            <p:spPr>
              <a:xfrm>
                <a:off x="8962715" y="4058505"/>
                <a:ext cx="31127" cy="94931"/>
              </a:xfrm>
              <a:custGeom>
                <a:avLst/>
                <a:gdLst>
                  <a:gd name="connsiteX0" fmla="*/ 30594 w 31127"/>
                  <a:gd name="connsiteY0" fmla="*/ 94932 h 94931"/>
                  <a:gd name="connsiteX1" fmla="*/ 29644 w 31127"/>
                  <a:gd name="connsiteY1" fmla="*/ 94932 h 94931"/>
                  <a:gd name="connsiteX2" fmla="*/ 28537 w 31127"/>
                  <a:gd name="connsiteY2" fmla="*/ 93433 h 94931"/>
                  <a:gd name="connsiteX3" fmla="*/ 24028 w 31127"/>
                  <a:gd name="connsiteY3" fmla="*/ 64103 h 94931"/>
                  <a:gd name="connsiteX4" fmla="*/ 7100 w 31127"/>
                  <a:gd name="connsiteY4" fmla="*/ 64103 h 94931"/>
                  <a:gd name="connsiteX5" fmla="*/ 2591 w 31127"/>
                  <a:gd name="connsiteY5" fmla="*/ 93433 h 94931"/>
                  <a:gd name="connsiteX6" fmla="*/ 1404 w 31127"/>
                  <a:gd name="connsiteY6" fmla="*/ 94932 h 94931"/>
                  <a:gd name="connsiteX7" fmla="*/ 534 w 31127"/>
                  <a:gd name="connsiteY7" fmla="*/ 94932 h 94931"/>
                  <a:gd name="connsiteX8" fmla="*/ 59 w 31127"/>
                  <a:gd name="connsiteY8" fmla="*/ 93355 h 94931"/>
                  <a:gd name="connsiteX9" fmla="*/ 14140 w 31127"/>
                  <a:gd name="connsiteY9" fmla="*/ 1577 h 94931"/>
                  <a:gd name="connsiteX10" fmla="*/ 15010 w 31127"/>
                  <a:gd name="connsiteY10" fmla="*/ 0 h 94931"/>
                  <a:gd name="connsiteX11" fmla="*/ 16038 w 31127"/>
                  <a:gd name="connsiteY11" fmla="*/ 0 h 94931"/>
                  <a:gd name="connsiteX12" fmla="*/ 16909 w 31127"/>
                  <a:gd name="connsiteY12" fmla="*/ 1577 h 94931"/>
                  <a:gd name="connsiteX13" fmla="*/ 31068 w 31127"/>
                  <a:gd name="connsiteY13" fmla="*/ 93355 h 94931"/>
                  <a:gd name="connsiteX14" fmla="*/ 30594 w 31127"/>
                  <a:gd name="connsiteY14" fmla="*/ 94932 h 94931"/>
                  <a:gd name="connsiteX15" fmla="*/ 15564 w 31127"/>
                  <a:gd name="connsiteY15" fmla="*/ 6071 h 94931"/>
                  <a:gd name="connsiteX16" fmla="*/ 15406 w 31127"/>
                  <a:gd name="connsiteY16" fmla="*/ 6071 h 94931"/>
                  <a:gd name="connsiteX17" fmla="*/ 15010 w 31127"/>
                  <a:gd name="connsiteY17" fmla="*/ 11749 h 94931"/>
                  <a:gd name="connsiteX18" fmla="*/ 7732 w 31127"/>
                  <a:gd name="connsiteY18" fmla="*/ 58899 h 94931"/>
                  <a:gd name="connsiteX19" fmla="*/ 23316 w 31127"/>
                  <a:gd name="connsiteY19" fmla="*/ 58899 h 94931"/>
                  <a:gd name="connsiteX20" fmla="*/ 16038 w 31127"/>
                  <a:gd name="connsiteY20" fmla="*/ 11749 h 94931"/>
                  <a:gd name="connsiteX21" fmla="*/ 15564 w 31127"/>
                  <a:gd name="connsiteY21" fmla="*/ 6071 h 94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127" h="94931">
                    <a:moveTo>
                      <a:pt x="30594" y="94932"/>
                    </a:moveTo>
                    <a:lnTo>
                      <a:pt x="29644" y="94932"/>
                    </a:lnTo>
                    <a:cubicBezTo>
                      <a:pt x="28853" y="94932"/>
                      <a:pt x="28616" y="94695"/>
                      <a:pt x="28537" y="93433"/>
                    </a:cubicBezTo>
                    <a:lnTo>
                      <a:pt x="24028" y="64103"/>
                    </a:lnTo>
                    <a:lnTo>
                      <a:pt x="7100" y="64103"/>
                    </a:lnTo>
                    <a:lnTo>
                      <a:pt x="2591" y="93433"/>
                    </a:lnTo>
                    <a:cubicBezTo>
                      <a:pt x="2432" y="94617"/>
                      <a:pt x="2195" y="94932"/>
                      <a:pt x="1404" y="94932"/>
                    </a:cubicBezTo>
                    <a:lnTo>
                      <a:pt x="534" y="94932"/>
                    </a:lnTo>
                    <a:cubicBezTo>
                      <a:pt x="59" y="94932"/>
                      <a:pt x="-99" y="94301"/>
                      <a:pt x="59" y="93355"/>
                    </a:cubicBezTo>
                    <a:lnTo>
                      <a:pt x="14140" y="1577"/>
                    </a:lnTo>
                    <a:cubicBezTo>
                      <a:pt x="14377" y="394"/>
                      <a:pt x="14535" y="0"/>
                      <a:pt x="15010" y="0"/>
                    </a:cubicBezTo>
                    <a:lnTo>
                      <a:pt x="16038" y="0"/>
                    </a:lnTo>
                    <a:cubicBezTo>
                      <a:pt x="16513" y="0"/>
                      <a:pt x="16750" y="394"/>
                      <a:pt x="16909" y="1577"/>
                    </a:cubicBezTo>
                    <a:lnTo>
                      <a:pt x="31068" y="93355"/>
                    </a:lnTo>
                    <a:cubicBezTo>
                      <a:pt x="31227" y="94301"/>
                      <a:pt x="31068" y="94932"/>
                      <a:pt x="30594" y="94932"/>
                    </a:cubicBezTo>
                    <a:close/>
                    <a:moveTo>
                      <a:pt x="15564" y="6071"/>
                    </a:moveTo>
                    <a:lnTo>
                      <a:pt x="15406" y="6071"/>
                    </a:lnTo>
                    <a:cubicBezTo>
                      <a:pt x="15406" y="6702"/>
                      <a:pt x="15406" y="9146"/>
                      <a:pt x="15010" y="11749"/>
                    </a:cubicBezTo>
                    <a:lnTo>
                      <a:pt x="7732" y="58899"/>
                    </a:lnTo>
                    <a:lnTo>
                      <a:pt x="23316" y="58899"/>
                    </a:lnTo>
                    <a:lnTo>
                      <a:pt x="16038" y="11749"/>
                    </a:lnTo>
                    <a:cubicBezTo>
                      <a:pt x="15643" y="9068"/>
                      <a:pt x="15564" y="6702"/>
                      <a:pt x="15564" y="6071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B97E931-697F-9C5F-138E-A6F40082F51B}"/>
                  </a:ext>
                </a:extLst>
              </p:cNvPr>
              <p:cNvSpPr/>
              <p:nvPr/>
            </p:nvSpPr>
            <p:spPr>
              <a:xfrm>
                <a:off x="8994970" y="4059137"/>
                <a:ext cx="33936" cy="114564"/>
              </a:xfrm>
              <a:custGeom>
                <a:avLst/>
                <a:gdLst>
                  <a:gd name="connsiteX0" fmla="*/ 29823 w 33936"/>
                  <a:gd name="connsiteY0" fmla="*/ 1734 h 114564"/>
                  <a:gd name="connsiteX1" fmla="*/ 29823 w 33936"/>
                  <a:gd name="connsiteY1" fmla="*/ 88544 h 114564"/>
                  <a:gd name="connsiteX2" fmla="*/ 33303 w 33936"/>
                  <a:gd name="connsiteY2" fmla="*/ 88544 h 114564"/>
                  <a:gd name="connsiteX3" fmla="*/ 33936 w 33936"/>
                  <a:gd name="connsiteY3" fmla="*/ 90122 h 114564"/>
                  <a:gd name="connsiteX4" fmla="*/ 33936 w 33936"/>
                  <a:gd name="connsiteY4" fmla="*/ 112829 h 114564"/>
                  <a:gd name="connsiteX5" fmla="*/ 33303 w 33936"/>
                  <a:gd name="connsiteY5" fmla="*/ 114564 h 114564"/>
                  <a:gd name="connsiteX6" fmla="*/ 32196 w 33936"/>
                  <a:gd name="connsiteY6" fmla="*/ 114564 h 114564"/>
                  <a:gd name="connsiteX7" fmla="*/ 31563 w 33936"/>
                  <a:gd name="connsiteY7" fmla="*/ 112829 h 114564"/>
                  <a:gd name="connsiteX8" fmla="*/ 31563 w 33936"/>
                  <a:gd name="connsiteY8" fmla="*/ 94222 h 114564"/>
                  <a:gd name="connsiteX9" fmla="*/ 2295 w 33936"/>
                  <a:gd name="connsiteY9" fmla="*/ 94222 h 114564"/>
                  <a:gd name="connsiteX10" fmla="*/ 2295 w 33936"/>
                  <a:gd name="connsiteY10" fmla="*/ 112829 h 114564"/>
                  <a:gd name="connsiteX11" fmla="*/ 1662 w 33936"/>
                  <a:gd name="connsiteY11" fmla="*/ 114564 h 114564"/>
                  <a:gd name="connsiteX12" fmla="*/ 633 w 33936"/>
                  <a:gd name="connsiteY12" fmla="*/ 114564 h 114564"/>
                  <a:gd name="connsiteX13" fmla="*/ 0 w 33936"/>
                  <a:gd name="connsiteY13" fmla="*/ 112829 h 114564"/>
                  <a:gd name="connsiteX14" fmla="*/ 0 w 33936"/>
                  <a:gd name="connsiteY14" fmla="*/ 90122 h 114564"/>
                  <a:gd name="connsiteX15" fmla="*/ 633 w 33936"/>
                  <a:gd name="connsiteY15" fmla="*/ 88544 h 114564"/>
                  <a:gd name="connsiteX16" fmla="*/ 2690 w 33936"/>
                  <a:gd name="connsiteY16" fmla="*/ 88544 h 114564"/>
                  <a:gd name="connsiteX17" fmla="*/ 8306 w 33936"/>
                  <a:gd name="connsiteY17" fmla="*/ 28385 h 114564"/>
                  <a:gd name="connsiteX18" fmla="*/ 8306 w 33936"/>
                  <a:gd name="connsiteY18" fmla="*/ 1734 h 114564"/>
                  <a:gd name="connsiteX19" fmla="*/ 8939 w 33936"/>
                  <a:gd name="connsiteY19" fmla="*/ 0 h 114564"/>
                  <a:gd name="connsiteX20" fmla="*/ 29032 w 33936"/>
                  <a:gd name="connsiteY20" fmla="*/ 0 h 114564"/>
                  <a:gd name="connsiteX21" fmla="*/ 29664 w 33936"/>
                  <a:gd name="connsiteY21" fmla="*/ 1734 h 114564"/>
                  <a:gd name="connsiteX22" fmla="*/ 29823 w 33936"/>
                  <a:gd name="connsiteY22" fmla="*/ 1734 h 114564"/>
                  <a:gd name="connsiteX23" fmla="*/ 10679 w 33936"/>
                  <a:gd name="connsiteY23" fmla="*/ 28463 h 114564"/>
                  <a:gd name="connsiteX24" fmla="*/ 5775 w 33936"/>
                  <a:gd name="connsiteY24" fmla="*/ 88624 h 114564"/>
                  <a:gd name="connsiteX25" fmla="*/ 27449 w 33936"/>
                  <a:gd name="connsiteY25" fmla="*/ 88624 h 114564"/>
                  <a:gd name="connsiteX26" fmla="*/ 27449 w 33936"/>
                  <a:gd name="connsiteY26" fmla="*/ 5677 h 114564"/>
                  <a:gd name="connsiteX27" fmla="*/ 10679 w 33936"/>
                  <a:gd name="connsiteY27" fmla="*/ 5677 h 114564"/>
                  <a:gd name="connsiteX28" fmla="*/ 10679 w 33936"/>
                  <a:gd name="connsiteY28" fmla="*/ 28385 h 114564"/>
                  <a:gd name="connsiteX29" fmla="*/ 10679 w 33936"/>
                  <a:gd name="connsiteY29" fmla="*/ 28463 h 11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3936" h="114564">
                    <a:moveTo>
                      <a:pt x="29823" y="1734"/>
                    </a:moveTo>
                    <a:lnTo>
                      <a:pt x="29823" y="88544"/>
                    </a:lnTo>
                    <a:lnTo>
                      <a:pt x="33303" y="88544"/>
                    </a:lnTo>
                    <a:cubicBezTo>
                      <a:pt x="33778" y="88544"/>
                      <a:pt x="33936" y="88939"/>
                      <a:pt x="33936" y="90122"/>
                    </a:cubicBezTo>
                    <a:lnTo>
                      <a:pt x="33936" y="112829"/>
                    </a:lnTo>
                    <a:cubicBezTo>
                      <a:pt x="33936" y="114170"/>
                      <a:pt x="33778" y="114564"/>
                      <a:pt x="33303" y="114564"/>
                    </a:cubicBezTo>
                    <a:lnTo>
                      <a:pt x="32196" y="114564"/>
                    </a:lnTo>
                    <a:cubicBezTo>
                      <a:pt x="31721" y="114564"/>
                      <a:pt x="31563" y="114170"/>
                      <a:pt x="31563" y="112829"/>
                    </a:cubicBezTo>
                    <a:lnTo>
                      <a:pt x="31563" y="94222"/>
                    </a:lnTo>
                    <a:lnTo>
                      <a:pt x="2295" y="94222"/>
                    </a:lnTo>
                    <a:lnTo>
                      <a:pt x="2295" y="112829"/>
                    </a:lnTo>
                    <a:cubicBezTo>
                      <a:pt x="2295" y="114170"/>
                      <a:pt x="2057" y="114564"/>
                      <a:pt x="1662" y="114564"/>
                    </a:cubicBezTo>
                    <a:lnTo>
                      <a:pt x="633" y="114564"/>
                    </a:lnTo>
                    <a:cubicBezTo>
                      <a:pt x="159" y="114564"/>
                      <a:pt x="0" y="114170"/>
                      <a:pt x="0" y="112829"/>
                    </a:cubicBezTo>
                    <a:lnTo>
                      <a:pt x="0" y="90122"/>
                    </a:lnTo>
                    <a:cubicBezTo>
                      <a:pt x="0" y="88939"/>
                      <a:pt x="159" y="88544"/>
                      <a:pt x="633" y="88544"/>
                    </a:cubicBezTo>
                    <a:lnTo>
                      <a:pt x="2690" y="88544"/>
                    </a:lnTo>
                    <a:cubicBezTo>
                      <a:pt x="5142" y="84130"/>
                      <a:pt x="8306" y="76166"/>
                      <a:pt x="8306" y="28385"/>
                    </a:cubicBezTo>
                    <a:lnTo>
                      <a:pt x="8306" y="1734"/>
                    </a:lnTo>
                    <a:cubicBezTo>
                      <a:pt x="8306" y="394"/>
                      <a:pt x="8464" y="0"/>
                      <a:pt x="8939" y="0"/>
                    </a:cubicBezTo>
                    <a:lnTo>
                      <a:pt x="29032" y="0"/>
                    </a:lnTo>
                    <a:cubicBezTo>
                      <a:pt x="29506" y="0"/>
                      <a:pt x="29664" y="394"/>
                      <a:pt x="29664" y="1734"/>
                    </a:cubicBezTo>
                    <a:lnTo>
                      <a:pt x="29823" y="1734"/>
                    </a:lnTo>
                    <a:close/>
                    <a:moveTo>
                      <a:pt x="10679" y="28463"/>
                    </a:moveTo>
                    <a:cubicBezTo>
                      <a:pt x="10679" y="71987"/>
                      <a:pt x="7990" y="83025"/>
                      <a:pt x="5775" y="88624"/>
                    </a:cubicBezTo>
                    <a:lnTo>
                      <a:pt x="27449" y="88624"/>
                    </a:lnTo>
                    <a:lnTo>
                      <a:pt x="27449" y="5677"/>
                    </a:lnTo>
                    <a:lnTo>
                      <a:pt x="10679" y="5677"/>
                    </a:lnTo>
                    <a:lnTo>
                      <a:pt x="10679" y="28385"/>
                    </a:lnTo>
                    <a:lnTo>
                      <a:pt x="10679" y="28463"/>
                    </a:ln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8788B564-8EA9-B5FA-FC1E-1DB8BB5B406E}"/>
                  </a:ext>
                </a:extLst>
              </p:cNvPr>
              <p:cNvSpPr/>
              <p:nvPr/>
            </p:nvSpPr>
            <p:spPr>
              <a:xfrm>
                <a:off x="9032782" y="4146104"/>
                <a:ext cx="3005" cy="7884"/>
              </a:xfrm>
              <a:custGeom>
                <a:avLst/>
                <a:gdLst>
                  <a:gd name="connsiteX0" fmla="*/ 3006 w 3005"/>
                  <a:gd name="connsiteY0" fmla="*/ 3548 h 7884"/>
                  <a:gd name="connsiteX1" fmla="*/ 3006 w 3005"/>
                  <a:gd name="connsiteY1" fmla="*/ 4336 h 7884"/>
                  <a:gd name="connsiteX2" fmla="*/ 1662 w 3005"/>
                  <a:gd name="connsiteY2" fmla="*/ 7885 h 7884"/>
                  <a:gd name="connsiteX3" fmla="*/ 1424 w 3005"/>
                  <a:gd name="connsiteY3" fmla="*/ 7885 h 7884"/>
                  <a:gd name="connsiteX4" fmla="*/ 0 w 3005"/>
                  <a:gd name="connsiteY4" fmla="*/ 4336 h 7884"/>
                  <a:gd name="connsiteX5" fmla="*/ 0 w 3005"/>
                  <a:gd name="connsiteY5" fmla="*/ 3548 h 7884"/>
                  <a:gd name="connsiteX6" fmla="*/ 1424 w 3005"/>
                  <a:gd name="connsiteY6" fmla="*/ 0 h 7884"/>
                  <a:gd name="connsiteX7" fmla="*/ 1662 w 3005"/>
                  <a:gd name="connsiteY7" fmla="*/ 0 h 7884"/>
                  <a:gd name="connsiteX8" fmla="*/ 3006 w 3005"/>
                  <a:gd name="connsiteY8" fmla="*/ 3548 h 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5" h="7884">
                    <a:moveTo>
                      <a:pt x="3006" y="3548"/>
                    </a:moveTo>
                    <a:lnTo>
                      <a:pt x="3006" y="4336"/>
                    </a:lnTo>
                    <a:cubicBezTo>
                      <a:pt x="3006" y="7017"/>
                      <a:pt x="2689" y="7885"/>
                      <a:pt x="1662" y="7885"/>
                    </a:cubicBezTo>
                    <a:lnTo>
                      <a:pt x="1424" y="7885"/>
                    </a:lnTo>
                    <a:cubicBezTo>
                      <a:pt x="317" y="7885"/>
                      <a:pt x="0" y="7096"/>
                      <a:pt x="0" y="4336"/>
                    </a:cubicBezTo>
                    <a:lnTo>
                      <a:pt x="0" y="3548"/>
                    </a:lnTo>
                    <a:cubicBezTo>
                      <a:pt x="0" y="788"/>
                      <a:pt x="395" y="0"/>
                      <a:pt x="1424" y="0"/>
                    </a:cubicBezTo>
                    <a:lnTo>
                      <a:pt x="1662" y="0"/>
                    </a:lnTo>
                    <a:cubicBezTo>
                      <a:pt x="2769" y="0"/>
                      <a:pt x="3006" y="788"/>
                      <a:pt x="3006" y="3548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900C941-6D8F-AF4D-2EFA-398A3D712D0F}"/>
                  </a:ext>
                </a:extLst>
              </p:cNvPr>
              <p:cNvSpPr/>
              <p:nvPr/>
            </p:nvSpPr>
            <p:spPr>
              <a:xfrm>
                <a:off x="9055010" y="4059137"/>
                <a:ext cx="26341" cy="94300"/>
              </a:xfrm>
              <a:custGeom>
                <a:avLst/>
                <a:gdLst>
                  <a:gd name="connsiteX0" fmla="*/ 26342 w 26341"/>
                  <a:gd name="connsiteY0" fmla="*/ 1734 h 94300"/>
                  <a:gd name="connsiteX1" fmla="*/ 26342 w 26341"/>
                  <a:gd name="connsiteY1" fmla="*/ 92566 h 94300"/>
                  <a:gd name="connsiteX2" fmla="*/ 25709 w 26341"/>
                  <a:gd name="connsiteY2" fmla="*/ 94301 h 94300"/>
                  <a:gd name="connsiteX3" fmla="*/ 24601 w 26341"/>
                  <a:gd name="connsiteY3" fmla="*/ 94301 h 94300"/>
                  <a:gd name="connsiteX4" fmla="*/ 23968 w 26341"/>
                  <a:gd name="connsiteY4" fmla="*/ 92566 h 94300"/>
                  <a:gd name="connsiteX5" fmla="*/ 23968 w 26341"/>
                  <a:gd name="connsiteY5" fmla="*/ 49358 h 94300"/>
                  <a:gd name="connsiteX6" fmla="*/ 2373 w 26341"/>
                  <a:gd name="connsiteY6" fmla="*/ 49358 h 94300"/>
                  <a:gd name="connsiteX7" fmla="*/ 2373 w 26341"/>
                  <a:gd name="connsiteY7" fmla="*/ 92487 h 94300"/>
                  <a:gd name="connsiteX8" fmla="*/ 1740 w 26341"/>
                  <a:gd name="connsiteY8" fmla="*/ 94222 h 94300"/>
                  <a:gd name="connsiteX9" fmla="*/ 632 w 26341"/>
                  <a:gd name="connsiteY9" fmla="*/ 94222 h 94300"/>
                  <a:gd name="connsiteX10" fmla="*/ 0 w 26341"/>
                  <a:gd name="connsiteY10" fmla="*/ 92487 h 94300"/>
                  <a:gd name="connsiteX11" fmla="*/ 0 w 26341"/>
                  <a:gd name="connsiteY11" fmla="*/ 1734 h 94300"/>
                  <a:gd name="connsiteX12" fmla="*/ 632 w 26341"/>
                  <a:gd name="connsiteY12" fmla="*/ 0 h 94300"/>
                  <a:gd name="connsiteX13" fmla="*/ 1740 w 26341"/>
                  <a:gd name="connsiteY13" fmla="*/ 0 h 94300"/>
                  <a:gd name="connsiteX14" fmla="*/ 2373 w 26341"/>
                  <a:gd name="connsiteY14" fmla="*/ 1734 h 94300"/>
                  <a:gd name="connsiteX15" fmla="*/ 2373 w 26341"/>
                  <a:gd name="connsiteY15" fmla="*/ 43681 h 94300"/>
                  <a:gd name="connsiteX16" fmla="*/ 23968 w 26341"/>
                  <a:gd name="connsiteY16" fmla="*/ 43681 h 94300"/>
                  <a:gd name="connsiteX17" fmla="*/ 23968 w 26341"/>
                  <a:gd name="connsiteY17" fmla="*/ 1734 h 94300"/>
                  <a:gd name="connsiteX18" fmla="*/ 24601 w 26341"/>
                  <a:gd name="connsiteY18" fmla="*/ 0 h 94300"/>
                  <a:gd name="connsiteX19" fmla="*/ 25709 w 26341"/>
                  <a:gd name="connsiteY19" fmla="*/ 0 h 94300"/>
                  <a:gd name="connsiteX20" fmla="*/ 26342 w 26341"/>
                  <a:gd name="connsiteY20" fmla="*/ 1734 h 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341" h="94300">
                    <a:moveTo>
                      <a:pt x="26342" y="1734"/>
                    </a:moveTo>
                    <a:lnTo>
                      <a:pt x="26342" y="92566"/>
                    </a:lnTo>
                    <a:cubicBezTo>
                      <a:pt x="26342" y="93906"/>
                      <a:pt x="26183" y="94301"/>
                      <a:pt x="25709" y="94301"/>
                    </a:cubicBezTo>
                    <a:lnTo>
                      <a:pt x="24601" y="94301"/>
                    </a:lnTo>
                    <a:cubicBezTo>
                      <a:pt x="24127" y="94301"/>
                      <a:pt x="23968" y="93906"/>
                      <a:pt x="23968" y="92566"/>
                    </a:cubicBezTo>
                    <a:lnTo>
                      <a:pt x="23968" y="49358"/>
                    </a:lnTo>
                    <a:lnTo>
                      <a:pt x="2373" y="49358"/>
                    </a:lnTo>
                    <a:lnTo>
                      <a:pt x="2373" y="92487"/>
                    </a:lnTo>
                    <a:cubicBezTo>
                      <a:pt x="2373" y="93828"/>
                      <a:pt x="2215" y="94222"/>
                      <a:pt x="1740" y="94222"/>
                    </a:cubicBezTo>
                    <a:lnTo>
                      <a:pt x="632" y="94222"/>
                    </a:lnTo>
                    <a:cubicBezTo>
                      <a:pt x="158" y="94222"/>
                      <a:pt x="0" y="93828"/>
                      <a:pt x="0" y="92487"/>
                    </a:cubicBezTo>
                    <a:lnTo>
                      <a:pt x="0" y="1734"/>
                    </a:lnTo>
                    <a:cubicBezTo>
                      <a:pt x="0" y="394"/>
                      <a:pt x="158" y="0"/>
                      <a:pt x="632" y="0"/>
                    </a:cubicBezTo>
                    <a:lnTo>
                      <a:pt x="1740" y="0"/>
                    </a:lnTo>
                    <a:cubicBezTo>
                      <a:pt x="2215" y="0"/>
                      <a:pt x="2373" y="394"/>
                      <a:pt x="2373" y="1734"/>
                    </a:cubicBezTo>
                    <a:lnTo>
                      <a:pt x="2373" y="43681"/>
                    </a:lnTo>
                    <a:lnTo>
                      <a:pt x="23968" y="43681"/>
                    </a:lnTo>
                    <a:lnTo>
                      <a:pt x="23968" y="1734"/>
                    </a:lnTo>
                    <a:cubicBezTo>
                      <a:pt x="23968" y="394"/>
                      <a:pt x="24127" y="0"/>
                      <a:pt x="24601" y="0"/>
                    </a:cubicBezTo>
                    <a:lnTo>
                      <a:pt x="25709" y="0"/>
                    </a:lnTo>
                    <a:cubicBezTo>
                      <a:pt x="26183" y="0"/>
                      <a:pt x="26342" y="394"/>
                      <a:pt x="26342" y="1734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47CD78D-2AFB-50E1-7443-DC27CDA43F26}"/>
                  </a:ext>
                </a:extLst>
              </p:cNvPr>
              <p:cNvSpPr/>
              <p:nvPr/>
            </p:nvSpPr>
            <p:spPr>
              <a:xfrm>
                <a:off x="9089816" y="4059137"/>
                <a:ext cx="22782" cy="94221"/>
              </a:xfrm>
              <a:custGeom>
                <a:avLst/>
                <a:gdLst>
                  <a:gd name="connsiteX0" fmla="*/ 22070 w 22782"/>
                  <a:gd name="connsiteY0" fmla="*/ 1734 h 94221"/>
                  <a:gd name="connsiteX1" fmla="*/ 22070 w 22782"/>
                  <a:gd name="connsiteY1" fmla="*/ 4100 h 94221"/>
                  <a:gd name="connsiteX2" fmla="*/ 21437 w 22782"/>
                  <a:gd name="connsiteY2" fmla="*/ 5677 h 94221"/>
                  <a:gd name="connsiteX3" fmla="*/ 2295 w 22782"/>
                  <a:gd name="connsiteY3" fmla="*/ 5677 h 94221"/>
                  <a:gd name="connsiteX4" fmla="*/ 2295 w 22782"/>
                  <a:gd name="connsiteY4" fmla="*/ 43681 h 94221"/>
                  <a:gd name="connsiteX5" fmla="*/ 19223 w 22782"/>
                  <a:gd name="connsiteY5" fmla="*/ 43681 h 94221"/>
                  <a:gd name="connsiteX6" fmla="*/ 19856 w 22782"/>
                  <a:gd name="connsiteY6" fmla="*/ 45258 h 94221"/>
                  <a:gd name="connsiteX7" fmla="*/ 19856 w 22782"/>
                  <a:gd name="connsiteY7" fmla="*/ 47623 h 94221"/>
                  <a:gd name="connsiteX8" fmla="*/ 19223 w 22782"/>
                  <a:gd name="connsiteY8" fmla="*/ 49358 h 94221"/>
                  <a:gd name="connsiteX9" fmla="*/ 2295 w 22782"/>
                  <a:gd name="connsiteY9" fmla="*/ 49358 h 94221"/>
                  <a:gd name="connsiteX10" fmla="*/ 2295 w 22782"/>
                  <a:gd name="connsiteY10" fmla="*/ 88544 h 94221"/>
                  <a:gd name="connsiteX11" fmla="*/ 22149 w 22782"/>
                  <a:gd name="connsiteY11" fmla="*/ 88544 h 94221"/>
                  <a:gd name="connsiteX12" fmla="*/ 22782 w 22782"/>
                  <a:gd name="connsiteY12" fmla="*/ 90122 h 94221"/>
                  <a:gd name="connsiteX13" fmla="*/ 22782 w 22782"/>
                  <a:gd name="connsiteY13" fmla="*/ 92487 h 94221"/>
                  <a:gd name="connsiteX14" fmla="*/ 22149 w 22782"/>
                  <a:gd name="connsiteY14" fmla="*/ 94222 h 94221"/>
                  <a:gd name="connsiteX15" fmla="*/ 633 w 22782"/>
                  <a:gd name="connsiteY15" fmla="*/ 94222 h 94221"/>
                  <a:gd name="connsiteX16" fmla="*/ 0 w 22782"/>
                  <a:gd name="connsiteY16" fmla="*/ 92487 h 94221"/>
                  <a:gd name="connsiteX17" fmla="*/ 0 w 22782"/>
                  <a:gd name="connsiteY17" fmla="*/ 1734 h 94221"/>
                  <a:gd name="connsiteX18" fmla="*/ 633 w 22782"/>
                  <a:gd name="connsiteY18" fmla="*/ 0 h 94221"/>
                  <a:gd name="connsiteX19" fmla="*/ 21437 w 22782"/>
                  <a:gd name="connsiteY19" fmla="*/ 0 h 94221"/>
                  <a:gd name="connsiteX20" fmla="*/ 22070 w 22782"/>
                  <a:gd name="connsiteY20" fmla="*/ 1734 h 9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782" h="94221">
                    <a:moveTo>
                      <a:pt x="22070" y="1734"/>
                    </a:moveTo>
                    <a:lnTo>
                      <a:pt x="22070" y="4100"/>
                    </a:lnTo>
                    <a:cubicBezTo>
                      <a:pt x="22070" y="5282"/>
                      <a:pt x="21912" y="5677"/>
                      <a:pt x="21437" y="5677"/>
                    </a:cubicBezTo>
                    <a:lnTo>
                      <a:pt x="2295" y="5677"/>
                    </a:lnTo>
                    <a:lnTo>
                      <a:pt x="2295" y="43681"/>
                    </a:lnTo>
                    <a:lnTo>
                      <a:pt x="19223" y="43681"/>
                    </a:lnTo>
                    <a:cubicBezTo>
                      <a:pt x="19697" y="43681"/>
                      <a:pt x="19856" y="44075"/>
                      <a:pt x="19856" y="45258"/>
                    </a:cubicBezTo>
                    <a:lnTo>
                      <a:pt x="19856" y="47623"/>
                    </a:lnTo>
                    <a:cubicBezTo>
                      <a:pt x="19856" y="48963"/>
                      <a:pt x="19697" y="49358"/>
                      <a:pt x="19223" y="49358"/>
                    </a:cubicBezTo>
                    <a:lnTo>
                      <a:pt x="2295" y="49358"/>
                    </a:lnTo>
                    <a:lnTo>
                      <a:pt x="2295" y="88544"/>
                    </a:lnTo>
                    <a:lnTo>
                      <a:pt x="22149" y="88544"/>
                    </a:lnTo>
                    <a:cubicBezTo>
                      <a:pt x="22624" y="88544"/>
                      <a:pt x="22782" y="88939"/>
                      <a:pt x="22782" y="90122"/>
                    </a:cubicBezTo>
                    <a:lnTo>
                      <a:pt x="22782" y="92487"/>
                    </a:lnTo>
                    <a:cubicBezTo>
                      <a:pt x="22782" y="93828"/>
                      <a:pt x="22545" y="94222"/>
                      <a:pt x="22149" y="94222"/>
                    </a:cubicBezTo>
                    <a:lnTo>
                      <a:pt x="633" y="94222"/>
                    </a:lnTo>
                    <a:cubicBezTo>
                      <a:pt x="159" y="94222"/>
                      <a:pt x="0" y="93828"/>
                      <a:pt x="0" y="92487"/>
                    </a:cubicBezTo>
                    <a:lnTo>
                      <a:pt x="0" y="1734"/>
                    </a:lnTo>
                    <a:cubicBezTo>
                      <a:pt x="0" y="394"/>
                      <a:pt x="159" y="0"/>
                      <a:pt x="633" y="0"/>
                    </a:cubicBezTo>
                    <a:lnTo>
                      <a:pt x="21437" y="0"/>
                    </a:lnTo>
                    <a:cubicBezTo>
                      <a:pt x="21912" y="0"/>
                      <a:pt x="22070" y="394"/>
                      <a:pt x="22070" y="1734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01AFA11-FF2C-82A5-348C-3D92F74F7745}"/>
                  </a:ext>
                </a:extLst>
              </p:cNvPr>
              <p:cNvSpPr/>
              <p:nvPr/>
            </p:nvSpPr>
            <p:spPr>
              <a:xfrm>
                <a:off x="9128978" y="4059137"/>
                <a:ext cx="26495" cy="94300"/>
              </a:xfrm>
              <a:custGeom>
                <a:avLst/>
                <a:gdLst>
                  <a:gd name="connsiteX0" fmla="*/ 11228 w 26495"/>
                  <a:gd name="connsiteY0" fmla="*/ 0 h 94300"/>
                  <a:gd name="connsiteX1" fmla="*/ 25862 w 26495"/>
                  <a:gd name="connsiteY1" fmla="*/ 0 h 94300"/>
                  <a:gd name="connsiteX2" fmla="*/ 26495 w 26495"/>
                  <a:gd name="connsiteY2" fmla="*/ 1734 h 94300"/>
                  <a:gd name="connsiteX3" fmla="*/ 26495 w 26495"/>
                  <a:gd name="connsiteY3" fmla="*/ 92566 h 94300"/>
                  <a:gd name="connsiteX4" fmla="*/ 25862 w 26495"/>
                  <a:gd name="connsiteY4" fmla="*/ 94301 h 94300"/>
                  <a:gd name="connsiteX5" fmla="*/ 24755 w 26495"/>
                  <a:gd name="connsiteY5" fmla="*/ 94301 h 94300"/>
                  <a:gd name="connsiteX6" fmla="*/ 24122 w 26495"/>
                  <a:gd name="connsiteY6" fmla="*/ 92566 h 94300"/>
                  <a:gd name="connsiteX7" fmla="*/ 24122 w 26495"/>
                  <a:gd name="connsiteY7" fmla="*/ 52827 h 94300"/>
                  <a:gd name="connsiteX8" fmla="*/ 15499 w 26495"/>
                  <a:gd name="connsiteY8" fmla="*/ 52827 h 94300"/>
                  <a:gd name="connsiteX9" fmla="*/ 7668 w 26495"/>
                  <a:gd name="connsiteY9" fmla="*/ 65443 h 94300"/>
                  <a:gd name="connsiteX10" fmla="*/ 2764 w 26495"/>
                  <a:gd name="connsiteY10" fmla="*/ 92803 h 94300"/>
                  <a:gd name="connsiteX11" fmla="*/ 1498 w 26495"/>
                  <a:gd name="connsiteY11" fmla="*/ 94301 h 94300"/>
                  <a:gd name="connsiteX12" fmla="*/ 470 w 26495"/>
                  <a:gd name="connsiteY12" fmla="*/ 94301 h 94300"/>
                  <a:gd name="connsiteX13" fmla="*/ 74 w 26495"/>
                  <a:gd name="connsiteY13" fmla="*/ 92566 h 94300"/>
                  <a:gd name="connsiteX14" fmla="*/ 5453 w 26495"/>
                  <a:gd name="connsiteY14" fmla="*/ 63077 h 94300"/>
                  <a:gd name="connsiteX15" fmla="*/ 9250 w 26495"/>
                  <a:gd name="connsiteY15" fmla="*/ 52196 h 94300"/>
                  <a:gd name="connsiteX16" fmla="*/ 707 w 26495"/>
                  <a:gd name="connsiteY16" fmla="*/ 26571 h 94300"/>
                  <a:gd name="connsiteX17" fmla="*/ 11069 w 26495"/>
                  <a:gd name="connsiteY17" fmla="*/ 0 h 94300"/>
                  <a:gd name="connsiteX18" fmla="*/ 11228 w 26495"/>
                  <a:gd name="connsiteY18" fmla="*/ 0 h 94300"/>
                  <a:gd name="connsiteX19" fmla="*/ 3317 w 26495"/>
                  <a:gd name="connsiteY19" fmla="*/ 26571 h 94300"/>
                  <a:gd name="connsiteX20" fmla="*/ 11465 w 26495"/>
                  <a:gd name="connsiteY20" fmla="*/ 47150 h 94300"/>
                  <a:gd name="connsiteX21" fmla="*/ 24201 w 26495"/>
                  <a:gd name="connsiteY21" fmla="*/ 47150 h 94300"/>
                  <a:gd name="connsiteX22" fmla="*/ 24201 w 26495"/>
                  <a:gd name="connsiteY22" fmla="*/ 5677 h 94300"/>
                  <a:gd name="connsiteX23" fmla="*/ 11465 w 26495"/>
                  <a:gd name="connsiteY23" fmla="*/ 5677 h 94300"/>
                  <a:gd name="connsiteX24" fmla="*/ 3317 w 26495"/>
                  <a:gd name="connsiteY24" fmla="*/ 26492 h 94300"/>
                  <a:gd name="connsiteX25" fmla="*/ 3317 w 26495"/>
                  <a:gd name="connsiteY25" fmla="*/ 26571 h 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495" h="94300">
                    <a:moveTo>
                      <a:pt x="11228" y="0"/>
                    </a:moveTo>
                    <a:lnTo>
                      <a:pt x="25862" y="0"/>
                    </a:lnTo>
                    <a:cubicBezTo>
                      <a:pt x="26337" y="0"/>
                      <a:pt x="26495" y="394"/>
                      <a:pt x="26495" y="1734"/>
                    </a:cubicBezTo>
                    <a:lnTo>
                      <a:pt x="26495" y="92566"/>
                    </a:lnTo>
                    <a:cubicBezTo>
                      <a:pt x="26495" y="93906"/>
                      <a:pt x="26337" y="94301"/>
                      <a:pt x="25862" y="94301"/>
                    </a:cubicBezTo>
                    <a:lnTo>
                      <a:pt x="24755" y="94301"/>
                    </a:lnTo>
                    <a:cubicBezTo>
                      <a:pt x="24280" y="94301"/>
                      <a:pt x="24122" y="93906"/>
                      <a:pt x="24122" y="92566"/>
                    </a:cubicBezTo>
                    <a:lnTo>
                      <a:pt x="24122" y="52827"/>
                    </a:lnTo>
                    <a:lnTo>
                      <a:pt x="15499" y="52827"/>
                    </a:lnTo>
                    <a:cubicBezTo>
                      <a:pt x="11228" y="52827"/>
                      <a:pt x="9250" y="56533"/>
                      <a:pt x="7668" y="65443"/>
                    </a:cubicBezTo>
                    <a:lnTo>
                      <a:pt x="2764" y="92803"/>
                    </a:lnTo>
                    <a:cubicBezTo>
                      <a:pt x="2526" y="93985"/>
                      <a:pt x="2289" y="94301"/>
                      <a:pt x="1498" y="94301"/>
                    </a:cubicBezTo>
                    <a:lnTo>
                      <a:pt x="470" y="94301"/>
                    </a:lnTo>
                    <a:cubicBezTo>
                      <a:pt x="-5" y="94301"/>
                      <a:pt x="-84" y="93512"/>
                      <a:pt x="74" y="92566"/>
                    </a:cubicBezTo>
                    <a:lnTo>
                      <a:pt x="5453" y="63077"/>
                    </a:lnTo>
                    <a:cubicBezTo>
                      <a:pt x="6403" y="57795"/>
                      <a:pt x="7510" y="54167"/>
                      <a:pt x="9250" y="52196"/>
                    </a:cubicBezTo>
                    <a:cubicBezTo>
                      <a:pt x="3871" y="50619"/>
                      <a:pt x="707" y="41709"/>
                      <a:pt x="707" y="26571"/>
                    </a:cubicBezTo>
                    <a:cubicBezTo>
                      <a:pt x="707" y="9698"/>
                      <a:pt x="4662" y="0"/>
                      <a:pt x="11069" y="0"/>
                    </a:cubicBezTo>
                    <a:lnTo>
                      <a:pt x="11228" y="0"/>
                    </a:lnTo>
                    <a:close/>
                    <a:moveTo>
                      <a:pt x="3317" y="26571"/>
                    </a:moveTo>
                    <a:cubicBezTo>
                      <a:pt x="3317" y="39817"/>
                      <a:pt x="6403" y="47150"/>
                      <a:pt x="11465" y="47150"/>
                    </a:cubicBezTo>
                    <a:lnTo>
                      <a:pt x="24201" y="47150"/>
                    </a:lnTo>
                    <a:lnTo>
                      <a:pt x="24201" y="5677"/>
                    </a:lnTo>
                    <a:lnTo>
                      <a:pt x="11465" y="5677"/>
                    </a:lnTo>
                    <a:cubicBezTo>
                      <a:pt x="6244" y="5677"/>
                      <a:pt x="3317" y="13246"/>
                      <a:pt x="3317" y="26492"/>
                    </a:cubicBezTo>
                    <a:lnTo>
                      <a:pt x="3317" y="26571"/>
                    </a:ln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E45F8E80-1BEE-0FEE-AE85-3FABA5FC62F3}"/>
                  </a:ext>
                </a:extLst>
              </p:cNvPr>
              <p:cNvSpPr/>
              <p:nvPr/>
            </p:nvSpPr>
            <p:spPr>
              <a:xfrm>
                <a:off x="9163937" y="4059137"/>
                <a:ext cx="25946" cy="94142"/>
              </a:xfrm>
              <a:custGeom>
                <a:avLst/>
                <a:gdLst>
                  <a:gd name="connsiteX0" fmla="*/ 24681 w 25946"/>
                  <a:gd name="connsiteY0" fmla="*/ 23733 h 94142"/>
                  <a:gd name="connsiteX1" fmla="*/ 19380 w 25946"/>
                  <a:gd name="connsiteY1" fmla="*/ 45494 h 94142"/>
                  <a:gd name="connsiteX2" fmla="*/ 19380 w 25946"/>
                  <a:gd name="connsiteY2" fmla="*/ 45731 h 94142"/>
                  <a:gd name="connsiteX3" fmla="*/ 25946 w 25946"/>
                  <a:gd name="connsiteY3" fmla="*/ 69069 h 94142"/>
                  <a:gd name="connsiteX4" fmla="*/ 15821 w 25946"/>
                  <a:gd name="connsiteY4" fmla="*/ 94143 h 94142"/>
                  <a:gd name="connsiteX5" fmla="*/ 633 w 25946"/>
                  <a:gd name="connsiteY5" fmla="*/ 94143 h 94142"/>
                  <a:gd name="connsiteX6" fmla="*/ 0 w 25946"/>
                  <a:gd name="connsiteY6" fmla="*/ 92408 h 94142"/>
                  <a:gd name="connsiteX7" fmla="*/ 0 w 25946"/>
                  <a:gd name="connsiteY7" fmla="*/ 1734 h 94142"/>
                  <a:gd name="connsiteX8" fmla="*/ 633 w 25946"/>
                  <a:gd name="connsiteY8" fmla="*/ 0 h 94142"/>
                  <a:gd name="connsiteX9" fmla="*/ 15109 w 25946"/>
                  <a:gd name="connsiteY9" fmla="*/ 0 h 94142"/>
                  <a:gd name="connsiteX10" fmla="*/ 24681 w 25946"/>
                  <a:gd name="connsiteY10" fmla="*/ 23733 h 94142"/>
                  <a:gd name="connsiteX11" fmla="*/ 14872 w 25946"/>
                  <a:gd name="connsiteY11" fmla="*/ 5677 h 94142"/>
                  <a:gd name="connsiteX12" fmla="*/ 2294 w 25946"/>
                  <a:gd name="connsiteY12" fmla="*/ 5677 h 94142"/>
                  <a:gd name="connsiteX13" fmla="*/ 2294 w 25946"/>
                  <a:gd name="connsiteY13" fmla="*/ 43444 h 94142"/>
                  <a:gd name="connsiteX14" fmla="*/ 14872 w 25946"/>
                  <a:gd name="connsiteY14" fmla="*/ 43444 h 94142"/>
                  <a:gd name="connsiteX15" fmla="*/ 22307 w 25946"/>
                  <a:gd name="connsiteY15" fmla="*/ 24442 h 94142"/>
                  <a:gd name="connsiteX16" fmla="*/ 14872 w 25946"/>
                  <a:gd name="connsiteY16" fmla="*/ 5756 h 94142"/>
                  <a:gd name="connsiteX17" fmla="*/ 14872 w 25946"/>
                  <a:gd name="connsiteY17" fmla="*/ 5677 h 94142"/>
                  <a:gd name="connsiteX18" fmla="*/ 15663 w 25946"/>
                  <a:gd name="connsiteY18" fmla="*/ 48963 h 94142"/>
                  <a:gd name="connsiteX19" fmla="*/ 2294 w 25946"/>
                  <a:gd name="connsiteY19" fmla="*/ 48963 h 94142"/>
                  <a:gd name="connsiteX20" fmla="*/ 2294 w 25946"/>
                  <a:gd name="connsiteY20" fmla="*/ 88544 h 94142"/>
                  <a:gd name="connsiteX21" fmla="*/ 15663 w 25946"/>
                  <a:gd name="connsiteY21" fmla="*/ 88544 h 94142"/>
                  <a:gd name="connsiteX22" fmla="*/ 23494 w 25946"/>
                  <a:gd name="connsiteY22" fmla="*/ 68597 h 94142"/>
                  <a:gd name="connsiteX23" fmla="*/ 15663 w 25946"/>
                  <a:gd name="connsiteY23" fmla="*/ 48963 h 9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946" h="94142">
                    <a:moveTo>
                      <a:pt x="24681" y="23733"/>
                    </a:moveTo>
                    <a:cubicBezTo>
                      <a:pt x="24681" y="35008"/>
                      <a:pt x="22861" y="42340"/>
                      <a:pt x="19380" y="45494"/>
                    </a:cubicBezTo>
                    <a:lnTo>
                      <a:pt x="19380" y="45731"/>
                    </a:lnTo>
                    <a:cubicBezTo>
                      <a:pt x="23573" y="48096"/>
                      <a:pt x="25946" y="56060"/>
                      <a:pt x="25946" y="69069"/>
                    </a:cubicBezTo>
                    <a:cubicBezTo>
                      <a:pt x="25946" y="85233"/>
                      <a:pt x="21992" y="94143"/>
                      <a:pt x="15821" y="94143"/>
                    </a:cubicBezTo>
                    <a:lnTo>
                      <a:pt x="633" y="94143"/>
                    </a:lnTo>
                    <a:cubicBezTo>
                      <a:pt x="159" y="94143"/>
                      <a:pt x="0" y="93748"/>
                      <a:pt x="0" y="92408"/>
                    </a:cubicBezTo>
                    <a:lnTo>
                      <a:pt x="0" y="1734"/>
                    </a:lnTo>
                    <a:cubicBezTo>
                      <a:pt x="0" y="394"/>
                      <a:pt x="159" y="0"/>
                      <a:pt x="633" y="0"/>
                    </a:cubicBezTo>
                    <a:lnTo>
                      <a:pt x="15109" y="0"/>
                    </a:lnTo>
                    <a:cubicBezTo>
                      <a:pt x="21200" y="0"/>
                      <a:pt x="24681" y="8357"/>
                      <a:pt x="24681" y="23733"/>
                    </a:cubicBezTo>
                    <a:close/>
                    <a:moveTo>
                      <a:pt x="14872" y="5677"/>
                    </a:moveTo>
                    <a:lnTo>
                      <a:pt x="2294" y="5677"/>
                    </a:lnTo>
                    <a:lnTo>
                      <a:pt x="2294" y="43444"/>
                    </a:lnTo>
                    <a:lnTo>
                      <a:pt x="14872" y="43444"/>
                    </a:lnTo>
                    <a:cubicBezTo>
                      <a:pt x="19618" y="43444"/>
                      <a:pt x="22307" y="37058"/>
                      <a:pt x="22307" y="24442"/>
                    </a:cubicBezTo>
                    <a:cubicBezTo>
                      <a:pt x="22307" y="11827"/>
                      <a:pt x="19618" y="5756"/>
                      <a:pt x="14872" y="5756"/>
                    </a:cubicBezTo>
                    <a:lnTo>
                      <a:pt x="14872" y="5677"/>
                    </a:lnTo>
                    <a:close/>
                    <a:moveTo>
                      <a:pt x="15663" y="48963"/>
                    </a:moveTo>
                    <a:lnTo>
                      <a:pt x="2294" y="48963"/>
                    </a:lnTo>
                    <a:lnTo>
                      <a:pt x="2294" y="88544"/>
                    </a:lnTo>
                    <a:lnTo>
                      <a:pt x="15663" y="88544"/>
                    </a:lnTo>
                    <a:cubicBezTo>
                      <a:pt x="20647" y="88544"/>
                      <a:pt x="23494" y="81606"/>
                      <a:pt x="23494" y="68597"/>
                    </a:cubicBezTo>
                    <a:cubicBezTo>
                      <a:pt x="23494" y="55587"/>
                      <a:pt x="20725" y="48963"/>
                      <a:pt x="15663" y="48963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EF7913C-1335-FFDB-6D62-B045E890BA77}"/>
                  </a:ext>
                </a:extLst>
              </p:cNvPr>
              <p:cNvSpPr/>
              <p:nvPr/>
            </p:nvSpPr>
            <p:spPr>
              <a:xfrm>
                <a:off x="9192383" y="4059137"/>
                <a:ext cx="28668" cy="96111"/>
              </a:xfrm>
              <a:custGeom>
                <a:avLst/>
                <a:gdLst>
                  <a:gd name="connsiteX0" fmla="*/ 28668 w 28668"/>
                  <a:gd name="connsiteY0" fmla="*/ 1734 h 96111"/>
                  <a:gd name="connsiteX1" fmla="*/ 28668 w 28668"/>
                  <a:gd name="connsiteY1" fmla="*/ 92566 h 96111"/>
                  <a:gd name="connsiteX2" fmla="*/ 28036 w 28668"/>
                  <a:gd name="connsiteY2" fmla="*/ 94300 h 96111"/>
                  <a:gd name="connsiteX3" fmla="*/ 26928 w 28668"/>
                  <a:gd name="connsiteY3" fmla="*/ 94300 h 96111"/>
                  <a:gd name="connsiteX4" fmla="*/ 26295 w 28668"/>
                  <a:gd name="connsiteY4" fmla="*/ 92566 h 96111"/>
                  <a:gd name="connsiteX5" fmla="*/ 26295 w 28668"/>
                  <a:gd name="connsiteY5" fmla="*/ 5677 h 96111"/>
                  <a:gd name="connsiteX6" fmla="*/ 9683 w 28668"/>
                  <a:gd name="connsiteY6" fmla="*/ 5677 h 96111"/>
                  <a:gd name="connsiteX7" fmla="*/ 9683 w 28668"/>
                  <a:gd name="connsiteY7" fmla="*/ 32485 h 96111"/>
                  <a:gd name="connsiteX8" fmla="*/ 1456 w 28668"/>
                  <a:gd name="connsiteY8" fmla="*/ 95798 h 96111"/>
                  <a:gd name="connsiteX9" fmla="*/ 586 w 28668"/>
                  <a:gd name="connsiteY9" fmla="*/ 95168 h 96111"/>
                  <a:gd name="connsiteX10" fmla="*/ 111 w 28668"/>
                  <a:gd name="connsiteY10" fmla="*/ 92644 h 96111"/>
                  <a:gd name="connsiteX11" fmla="*/ 428 w 28668"/>
                  <a:gd name="connsiteY11" fmla="*/ 90358 h 96111"/>
                  <a:gd name="connsiteX12" fmla="*/ 7389 w 28668"/>
                  <a:gd name="connsiteY12" fmla="*/ 32485 h 96111"/>
                  <a:gd name="connsiteX13" fmla="*/ 7389 w 28668"/>
                  <a:gd name="connsiteY13" fmla="*/ 1734 h 96111"/>
                  <a:gd name="connsiteX14" fmla="*/ 8022 w 28668"/>
                  <a:gd name="connsiteY14" fmla="*/ 0 h 96111"/>
                  <a:gd name="connsiteX15" fmla="*/ 28036 w 28668"/>
                  <a:gd name="connsiteY15" fmla="*/ 0 h 96111"/>
                  <a:gd name="connsiteX16" fmla="*/ 28668 w 28668"/>
                  <a:gd name="connsiteY16" fmla="*/ 1734 h 9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68" h="96111">
                    <a:moveTo>
                      <a:pt x="28668" y="1734"/>
                    </a:moveTo>
                    <a:lnTo>
                      <a:pt x="28668" y="92566"/>
                    </a:lnTo>
                    <a:cubicBezTo>
                      <a:pt x="28668" y="93906"/>
                      <a:pt x="28510" y="94300"/>
                      <a:pt x="28036" y="94300"/>
                    </a:cubicBezTo>
                    <a:lnTo>
                      <a:pt x="26928" y="94300"/>
                    </a:lnTo>
                    <a:cubicBezTo>
                      <a:pt x="26454" y="94300"/>
                      <a:pt x="26295" y="93906"/>
                      <a:pt x="26295" y="92566"/>
                    </a:cubicBezTo>
                    <a:lnTo>
                      <a:pt x="26295" y="5677"/>
                    </a:lnTo>
                    <a:lnTo>
                      <a:pt x="9683" y="5677"/>
                    </a:lnTo>
                    <a:lnTo>
                      <a:pt x="9683" y="32485"/>
                    </a:lnTo>
                    <a:cubicBezTo>
                      <a:pt x="9683" y="85470"/>
                      <a:pt x="6044" y="89885"/>
                      <a:pt x="1456" y="95798"/>
                    </a:cubicBezTo>
                    <a:cubicBezTo>
                      <a:pt x="1061" y="96351"/>
                      <a:pt x="823" y="96193"/>
                      <a:pt x="586" y="95168"/>
                    </a:cubicBezTo>
                    <a:lnTo>
                      <a:pt x="111" y="92644"/>
                    </a:lnTo>
                    <a:cubicBezTo>
                      <a:pt x="-126" y="91619"/>
                      <a:pt x="32" y="90910"/>
                      <a:pt x="428" y="90358"/>
                    </a:cubicBezTo>
                    <a:cubicBezTo>
                      <a:pt x="4462" y="85075"/>
                      <a:pt x="7389" y="81212"/>
                      <a:pt x="7389" y="32485"/>
                    </a:cubicBezTo>
                    <a:lnTo>
                      <a:pt x="7389" y="1734"/>
                    </a:lnTo>
                    <a:cubicBezTo>
                      <a:pt x="7389" y="394"/>
                      <a:pt x="7548" y="0"/>
                      <a:pt x="8022" y="0"/>
                    </a:cubicBezTo>
                    <a:lnTo>
                      <a:pt x="28036" y="0"/>
                    </a:lnTo>
                    <a:cubicBezTo>
                      <a:pt x="28510" y="0"/>
                      <a:pt x="28668" y="394"/>
                      <a:pt x="28668" y="1734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E120C10-4344-8B56-2B54-86CC60699167}"/>
                  </a:ext>
                </a:extLst>
              </p:cNvPr>
              <p:cNvSpPr/>
              <p:nvPr/>
            </p:nvSpPr>
            <p:spPr>
              <a:xfrm>
                <a:off x="9227147" y="4059137"/>
                <a:ext cx="26495" cy="94300"/>
              </a:xfrm>
              <a:custGeom>
                <a:avLst/>
                <a:gdLst>
                  <a:gd name="connsiteX0" fmla="*/ 11228 w 26495"/>
                  <a:gd name="connsiteY0" fmla="*/ 0 h 94300"/>
                  <a:gd name="connsiteX1" fmla="*/ 25862 w 26495"/>
                  <a:gd name="connsiteY1" fmla="*/ 0 h 94300"/>
                  <a:gd name="connsiteX2" fmla="*/ 26495 w 26495"/>
                  <a:gd name="connsiteY2" fmla="*/ 1734 h 94300"/>
                  <a:gd name="connsiteX3" fmla="*/ 26495 w 26495"/>
                  <a:gd name="connsiteY3" fmla="*/ 92566 h 94300"/>
                  <a:gd name="connsiteX4" fmla="*/ 25862 w 26495"/>
                  <a:gd name="connsiteY4" fmla="*/ 94301 h 94300"/>
                  <a:gd name="connsiteX5" fmla="*/ 24755 w 26495"/>
                  <a:gd name="connsiteY5" fmla="*/ 94301 h 94300"/>
                  <a:gd name="connsiteX6" fmla="*/ 24122 w 26495"/>
                  <a:gd name="connsiteY6" fmla="*/ 92566 h 94300"/>
                  <a:gd name="connsiteX7" fmla="*/ 24122 w 26495"/>
                  <a:gd name="connsiteY7" fmla="*/ 52827 h 94300"/>
                  <a:gd name="connsiteX8" fmla="*/ 15499 w 26495"/>
                  <a:gd name="connsiteY8" fmla="*/ 52827 h 94300"/>
                  <a:gd name="connsiteX9" fmla="*/ 7668 w 26495"/>
                  <a:gd name="connsiteY9" fmla="*/ 65443 h 94300"/>
                  <a:gd name="connsiteX10" fmla="*/ 2764 w 26495"/>
                  <a:gd name="connsiteY10" fmla="*/ 92803 h 94300"/>
                  <a:gd name="connsiteX11" fmla="*/ 1498 w 26495"/>
                  <a:gd name="connsiteY11" fmla="*/ 94301 h 94300"/>
                  <a:gd name="connsiteX12" fmla="*/ 470 w 26495"/>
                  <a:gd name="connsiteY12" fmla="*/ 94301 h 94300"/>
                  <a:gd name="connsiteX13" fmla="*/ 74 w 26495"/>
                  <a:gd name="connsiteY13" fmla="*/ 92566 h 94300"/>
                  <a:gd name="connsiteX14" fmla="*/ 5453 w 26495"/>
                  <a:gd name="connsiteY14" fmla="*/ 63077 h 94300"/>
                  <a:gd name="connsiteX15" fmla="*/ 9250 w 26495"/>
                  <a:gd name="connsiteY15" fmla="*/ 52196 h 94300"/>
                  <a:gd name="connsiteX16" fmla="*/ 707 w 26495"/>
                  <a:gd name="connsiteY16" fmla="*/ 26571 h 94300"/>
                  <a:gd name="connsiteX17" fmla="*/ 11069 w 26495"/>
                  <a:gd name="connsiteY17" fmla="*/ 0 h 94300"/>
                  <a:gd name="connsiteX18" fmla="*/ 11228 w 26495"/>
                  <a:gd name="connsiteY18" fmla="*/ 0 h 94300"/>
                  <a:gd name="connsiteX19" fmla="*/ 3317 w 26495"/>
                  <a:gd name="connsiteY19" fmla="*/ 26571 h 94300"/>
                  <a:gd name="connsiteX20" fmla="*/ 11465 w 26495"/>
                  <a:gd name="connsiteY20" fmla="*/ 47150 h 94300"/>
                  <a:gd name="connsiteX21" fmla="*/ 24201 w 26495"/>
                  <a:gd name="connsiteY21" fmla="*/ 47150 h 94300"/>
                  <a:gd name="connsiteX22" fmla="*/ 24201 w 26495"/>
                  <a:gd name="connsiteY22" fmla="*/ 5677 h 94300"/>
                  <a:gd name="connsiteX23" fmla="*/ 11465 w 26495"/>
                  <a:gd name="connsiteY23" fmla="*/ 5677 h 94300"/>
                  <a:gd name="connsiteX24" fmla="*/ 3317 w 26495"/>
                  <a:gd name="connsiteY24" fmla="*/ 26492 h 94300"/>
                  <a:gd name="connsiteX25" fmla="*/ 3317 w 26495"/>
                  <a:gd name="connsiteY25" fmla="*/ 26571 h 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495" h="94300">
                    <a:moveTo>
                      <a:pt x="11228" y="0"/>
                    </a:moveTo>
                    <a:lnTo>
                      <a:pt x="25862" y="0"/>
                    </a:lnTo>
                    <a:cubicBezTo>
                      <a:pt x="26337" y="0"/>
                      <a:pt x="26495" y="394"/>
                      <a:pt x="26495" y="1734"/>
                    </a:cubicBezTo>
                    <a:lnTo>
                      <a:pt x="26495" y="92566"/>
                    </a:lnTo>
                    <a:cubicBezTo>
                      <a:pt x="26495" y="93906"/>
                      <a:pt x="26337" y="94301"/>
                      <a:pt x="25862" y="94301"/>
                    </a:cubicBezTo>
                    <a:lnTo>
                      <a:pt x="24755" y="94301"/>
                    </a:lnTo>
                    <a:cubicBezTo>
                      <a:pt x="24280" y="94301"/>
                      <a:pt x="24122" y="93906"/>
                      <a:pt x="24122" y="92566"/>
                    </a:cubicBezTo>
                    <a:lnTo>
                      <a:pt x="24122" y="52827"/>
                    </a:lnTo>
                    <a:lnTo>
                      <a:pt x="15499" y="52827"/>
                    </a:lnTo>
                    <a:cubicBezTo>
                      <a:pt x="11228" y="52827"/>
                      <a:pt x="9250" y="56533"/>
                      <a:pt x="7668" y="65443"/>
                    </a:cubicBezTo>
                    <a:lnTo>
                      <a:pt x="2764" y="92803"/>
                    </a:lnTo>
                    <a:cubicBezTo>
                      <a:pt x="2526" y="93985"/>
                      <a:pt x="2289" y="94301"/>
                      <a:pt x="1498" y="94301"/>
                    </a:cubicBezTo>
                    <a:lnTo>
                      <a:pt x="470" y="94301"/>
                    </a:lnTo>
                    <a:cubicBezTo>
                      <a:pt x="-5" y="94301"/>
                      <a:pt x="-84" y="93512"/>
                      <a:pt x="74" y="92566"/>
                    </a:cubicBezTo>
                    <a:lnTo>
                      <a:pt x="5453" y="63077"/>
                    </a:lnTo>
                    <a:cubicBezTo>
                      <a:pt x="6403" y="57795"/>
                      <a:pt x="7510" y="54167"/>
                      <a:pt x="9250" y="52196"/>
                    </a:cubicBezTo>
                    <a:cubicBezTo>
                      <a:pt x="3871" y="50619"/>
                      <a:pt x="707" y="41709"/>
                      <a:pt x="707" y="26571"/>
                    </a:cubicBezTo>
                    <a:cubicBezTo>
                      <a:pt x="707" y="9698"/>
                      <a:pt x="4662" y="0"/>
                      <a:pt x="11069" y="0"/>
                    </a:cubicBezTo>
                    <a:lnTo>
                      <a:pt x="11228" y="0"/>
                    </a:lnTo>
                    <a:close/>
                    <a:moveTo>
                      <a:pt x="3317" y="26571"/>
                    </a:moveTo>
                    <a:cubicBezTo>
                      <a:pt x="3317" y="39817"/>
                      <a:pt x="6403" y="47150"/>
                      <a:pt x="11465" y="47150"/>
                    </a:cubicBezTo>
                    <a:lnTo>
                      <a:pt x="24201" y="47150"/>
                    </a:lnTo>
                    <a:lnTo>
                      <a:pt x="24201" y="5677"/>
                    </a:lnTo>
                    <a:lnTo>
                      <a:pt x="11465" y="5677"/>
                    </a:lnTo>
                    <a:cubicBezTo>
                      <a:pt x="6244" y="5677"/>
                      <a:pt x="3317" y="13246"/>
                      <a:pt x="3317" y="26492"/>
                    </a:cubicBezTo>
                    <a:lnTo>
                      <a:pt x="3317" y="26571"/>
                    </a:ln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617DF33-DA74-1700-D963-589D95BCE727}"/>
                  </a:ext>
                </a:extLst>
              </p:cNvPr>
              <p:cNvSpPr/>
              <p:nvPr/>
            </p:nvSpPr>
            <p:spPr>
              <a:xfrm>
                <a:off x="9262106" y="4059137"/>
                <a:ext cx="22782" cy="94221"/>
              </a:xfrm>
              <a:custGeom>
                <a:avLst/>
                <a:gdLst>
                  <a:gd name="connsiteX0" fmla="*/ 22071 w 22782"/>
                  <a:gd name="connsiteY0" fmla="*/ 1734 h 94221"/>
                  <a:gd name="connsiteX1" fmla="*/ 22071 w 22782"/>
                  <a:gd name="connsiteY1" fmla="*/ 4100 h 94221"/>
                  <a:gd name="connsiteX2" fmla="*/ 21437 w 22782"/>
                  <a:gd name="connsiteY2" fmla="*/ 5677 h 94221"/>
                  <a:gd name="connsiteX3" fmla="*/ 2294 w 22782"/>
                  <a:gd name="connsiteY3" fmla="*/ 5677 h 94221"/>
                  <a:gd name="connsiteX4" fmla="*/ 2294 w 22782"/>
                  <a:gd name="connsiteY4" fmla="*/ 43681 h 94221"/>
                  <a:gd name="connsiteX5" fmla="*/ 19223 w 22782"/>
                  <a:gd name="connsiteY5" fmla="*/ 43681 h 94221"/>
                  <a:gd name="connsiteX6" fmla="*/ 19856 w 22782"/>
                  <a:gd name="connsiteY6" fmla="*/ 45258 h 94221"/>
                  <a:gd name="connsiteX7" fmla="*/ 19856 w 22782"/>
                  <a:gd name="connsiteY7" fmla="*/ 47623 h 94221"/>
                  <a:gd name="connsiteX8" fmla="*/ 19223 w 22782"/>
                  <a:gd name="connsiteY8" fmla="*/ 49358 h 94221"/>
                  <a:gd name="connsiteX9" fmla="*/ 2294 w 22782"/>
                  <a:gd name="connsiteY9" fmla="*/ 49358 h 94221"/>
                  <a:gd name="connsiteX10" fmla="*/ 2294 w 22782"/>
                  <a:gd name="connsiteY10" fmla="*/ 88544 h 94221"/>
                  <a:gd name="connsiteX11" fmla="*/ 22149 w 22782"/>
                  <a:gd name="connsiteY11" fmla="*/ 88544 h 94221"/>
                  <a:gd name="connsiteX12" fmla="*/ 22782 w 22782"/>
                  <a:gd name="connsiteY12" fmla="*/ 90122 h 94221"/>
                  <a:gd name="connsiteX13" fmla="*/ 22782 w 22782"/>
                  <a:gd name="connsiteY13" fmla="*/ 92487 h 94221"/>
                  <a:gd name="connsiteX14" fmla="*/ 22149 w 22782"/>
                  <a:gd name="connsiteY14" fmla="*/ 94222 h 94221"/>
                  <a:gd name="connsiteX15" fmla="*/ 633 w 22782"/>
                  <a:gd name="connsiteY15" fmla="*/ 94222 h 94221"/>
                  <a:gd name="connsiteX16" fmla="*/ 0 w 22782"/>
                  <a:gd name="connsiteY16" fmla="*/ 92487 h 94221"/>
                  <a:gd name="connsiteX17" fmla="*/ 0 w 22782"/>
                  <a:gd name="connsiteY17" fmla="*/ 1734 h 94221"/>
                  <a:gd name="connsiteX18" fmla="*/ 633 w 22782"/>
                  <a:gd name="connsiteY18" fmla="*/ 0 h 94221"/>
                  <a:gd name="connsiteX19" fmla="*/ 21437 w 22782"/>
                  <a:gd name="connsiteY19" fmla="*/ 0 h 94221"/>
                  <a:gd name="connsiteX20" fmla="*/ 22071 w 22782"/>
                  <a:gd name="connsiteY20" fmla="*/ 1734 h 9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782" h="94221">
                    <a:moveTo>
                      <a:pt x="22071" y="1734"/>
                    </a:moveTo>
                    <a:lnTo>
                      <a:pt x="22071" y="4100"/>
                    </a:lnTo>
                    <a:cubicBezTo>
                      <a:pt x="22071" y="5282"/>
                      <a:pt x="21912" y="5677"/>
                      <a:pt x="21437" y="5677"/>
                    </a:cubicBezTo>
                    <a:lnTo>
                      <a:pt x="2294" y="5677"/>
                    </a:lnTo>
                    <a:lnTo>
                      <a:pt x="2294" y="43681"/>
                    </a:lnTo>
                    <a:lnTo>
                      <a:pt x="19223" y="43681"/>
                    </a:lnTo>
                    <a:cubicBezTo>
                      <a:pt x="19697" y="43681"/>
                      <a:pt x="19856" y="44075"/>
                      <a:pt x="19856" y="45258"/>
                    </a:cubicBezTo>
                    <a:lnTo>
                      <a:pt x="19856" y="47623"/>
                    </a:lnTo>
                    <a:cubicBezTo>
                      <a:pt x="19856" y="48963"/>
                      <a:pt x="19697" y="49358"/>
                      <a:pt x="19223" y="49358"/>
                    </a:cubicBezTo>
                    <a:lnTo>
                      <a:pt x="2294" y="49358"/>
                    </a:lnTo>
                    <a:lnTo>
                      <a:pt x="2294" y="88544"/>
                    </a:lnTo>
                    <a:lnTo>
                      <a:pt x="22149" y="88544"/>
                    </a:lnTo>
                    <a:cubicBezTo>
                      <a:pt x="22624" y="88544"/>
                      <a:pt x="22782" y="88939"/>
                      <a:pt x="22782" y="90122"/>
                    </a:cubicBezTo>
                    <a:lnTo>
                      <a:pt x="22782" y="92487"/>
                    </a:lnTo>
                    <a:cubicBezTo>
                      <a:pt x="22782" y="93828"/>
                      <a:pt x="22545" y="94222"/>
                      <a:pt x="22149" y="94222"/>
                    </a:cubicBezTo>
                    <a:lnTo>
                      <a:pt x="633" y="94222"/>
                    </a:lnTo>
                    <a:cubicBezTo>
                      <a:pt x="159" y="94222"/>
                      <a:pt x="0" y="93828"/>
                      <a:pt x="0" y="92487"/>
                    </a:cubicBezTo>
                    <a:lnTo>
                      <a:pt x="0" y="1734"/>
                    </a:lnTo>
                    <a:cubicBezTo>
                      <a:pt x="0" y="394"/>
                      <a:pt x="159" y="0"/>
                      <a:pt x="633" y="0"/>
                    </a:cubicBezTo>
                    <a:lnTo>
                      <a:pt x="21437" y="0"/>
                    </a:lnTo>
                    <a:cubicBezTo>
                      <a:pt x="21912" y="0"/>
                      <a:pt x="22071" y="394"/>
                      <a:pt x="22071" y="1734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DC2AE59-C261-159E-3ACD-552B2D7E9E99}"/>
                  </a:ext>
                </a:extLst>
              </p:cNvPr>
              <p:cNvSpPr/>
              <p:nvPr/>
            </p:nvSpPr>
            <p:spPr>
              <a:xfrm>
                <a:off x="9287578" y="4059137"/>
                <a:ext cx="25788" cy="94300"/>
              </a:xfrm>
              <a:custGeom>
                <a:avLst/>
                <a:gdLst>
                  <a:gd name="connsiteX0" fmla="*/ 25788 w 25788"/>
                  <a:gd name="connsiteY0" fmla="*/ 1734 h 94300"/>
                  <a:gd name="connsiteX1" fmla="*/ 25788 w 25788"/>
                  <a:gd name="connsiteY1" fmla="*/ 4100 h 94300"/>
                  <a:gd name="connsiteX2" fmla="*/ 25155 w 25788"/>
                  <a:gd name="connsiteY2" fmla="*/ 5677 h 94300"/>
                  <a:gd name="connsiteX3" fmla="*/ 14081 w 25788"/>
                  <a:gd name="connsiteY3" fmla="*/ 5677 h 94300"/>
                  <a:gd name="connsiteX4" fmla="*/ 14081 w 25788"/>
                  <a:gd name="connsiteY4" fmla="*/ 92566 h 94300"/>
                  <a:gd name="connsiteX5" fmla="*/ 13448 w 25788"/>
                  <a:gd name="connsiteY5" fmla="*/ 94301 h 94300"/>
                  <a:gd name="connsiteX6" fmla="*/ 12340 w 25788"/>
                  <a:gd name="connsiteY6" fmla="*/ 94301 h 94300"/>
                  <a:gd name="connsiteX7" fmla="*/ 11708 w 25788"/>
                  <a:gd name="connsiteY7" fmla="*/ 92566 h 94300"/>
                  <a:gd name="connsiteX8" fmla="*/ 11708 w 25788"/>
                  <a:gd name="connsiteY8" fmla="*/ 5677 h 94300"/>
                  <a:gd name="connsiteX9" fmla="*/ 633 w 25788"/>
                  <a:gd name="connsiteY9" fmla="*/ 5677 h 94300"/>
                  <a:gd name="connsiteX10" fmla="*/ 0 w 25788"/>
                  <a:gd name="connsiteY10" fmla="*/ 4100 h 94300"/>
                  <a:gd name="connsiteX11" fmla="*/ 0 w 25788"/>
                  <a:gd name="connsiteY11" fmla="*/ 1734 h 94300"/>
                  <a:gd name="connsiteX12" fmla="*/ 633 w 25788"/>
                  <a:gd name="connsiteY12" fmla="*/ 0 h 94300"/>
                  <a:gd name="connsiteX13" fmla="*/ 25155 w 25788"/>
                  <a:gd name="connsiteY13" fmla="*/ 0 h 94300"/>
                  <a:gd name="connsiteX14" fmla="*/ 25788 w 25788"/>
                  <a:gd name="connsiteY14" fmla="*/ 1734 h 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788" h="94300">
                    <a:moveTo>
                      <a:pt x="25788" y="1734"/>
                    </a:moveTo>
                    <a:lnTo>
                      <a:pt x="25788" y="4100"/>
                    </a:lnTo>
                    <a:cubicBezTo>
                      <a:pt x="25788" y="5282"/>
                      <a:pt x="25630" y="5677"/>
                      <a:pt x="25155" y="5677"/>
                    </a:cubicBezTo>
                    <a:lnTo>
                      <a:pt x="14081" y="5677"/>
                    </a:lnTo>
                    <a:lnTo>
                      <a:pt x="14081" y="92566"/>
                    </a:lnTo>
                    <a:cubicBezTo>
                      <a:pt x="14081" y="93906"/>
                      <a:pt x="13923" y="94301"/>
                      <a:pt x="13448" y="94301"/>
                    </a:cubicBezTo>
                    <a:lnTo>
                      <a:pt x="12340" y="94301"/>
                    </a:lnTo>
                    <a:cubicBezTo>
                      <a:pt x="11866" y="94301"/>
                      <a:pt x="11708" y="93906"/>
                      <a:pt x="11708" y="92566"/>
                    </a:cubicBezTo>
                    <a:lnTo>
                      <a:pt x="11708" y="5677"/>
                    </a:lnTo>
                    <a:lnTo>
                      <a:pt x="633" y="5677"/>
                    </a:lnTo>
                    <a:cubicBezTo>
                      <a:pt x="159" y="5677"/>
                      <a:pt x="0" y="5282"/>
                      <a:pt x="0" y="4100"/>
                    </a:cubicBezTo>
                    <a:lnTo>
                      <a:pt x="0" y="1734"/>
                    </a:lnTo>
                    <a:cubicBezTo>
                      <a:pt x="0" y="394"/>
                      <a:pt x="159" y="0"/>
                      <a:pt x="633" y="0"/>
                    </a:cubicBezTo>
                    <a:lnTo>
                      <a:pt x="25155" y="0"/>
                    </a:lnTo>
                    <a:cubicBezTo>
                      <a:pt x="25630" y="0"/>
                      <a:pt x="25788" y="394"/>
                      <a:pt x="25788" y="1734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E389B30-34AD-5E3E-0F22-68188977EB32}"/>
                  </a:ext>
                </a:extLst>
              </p:cNvPr>
              <p:cNvSpPr/>
              <p:nvPr/>
            </p:nvSpPr>
            <p:spPr>
              <a:xfrm>
                <a:off x="9317163" y="4057244"/>
                <a:ext cx="27365" cy="98085"/>
              </a:xfrm>
              <a:custGeom>
                <a:avLst/>
                <a:gdLst>
                  <a:gd name="connsiteX0" fmla="*/ 13764 w 27365"/>
                  <a:gd name="connsiteY0" fmla="*/ 0 h 98085"/>
                  <a:gd name="connsiteX1" fmla="*/ 27212 w 27365"/>
                  <a:gd name="connsiteY1" fmla="*/ 23102 h 98085"/>
                  <a:gd name="connsiteX2" fmla="*/ 26737 w 27365"/>
                  <a:gd name="connsiteY2" fmla="*/ 25388 h 98085"/>
                  <a:gd name="connsiteX3" fmla="*/ 25788 w 27365"/>
                  <a:gd name="connsiteY3" fmla="*/ 26177 h 98085"/>
                  <a:gd name="connsiteX4" fmla="*/ 24918 w 27365"/>
                  <a:gd name="connsiteY4" fmla="*/ 25152 h 98085"/>
                  <a:gd name="connsiteX5" fmla="*/ 13764 w 27365"/>
                  <a:gd name="connsiteY5" fmla="*/ 5756 h 98085"/>
                  <a:gd name="connsiteX6" fmla="*/ 2373 w 27365"/>
                  <a:gd name="connsiteY6" fmla="*/ 32564 h 98085"/>
                  <a:gd name="connsiteX7" fmla="*/ 2373 w 27365"/>
                  <a:gd name="connsiteY7" fmla="*/ 65364 h 98085"/>
                  <a:gd name="connsiteX8" fmla="*/ 13764 w 27365"/>
                  <a:gd name="connsiteY8" fmla="*/ 92329 h 98085"/>
                  <a:gd name="connsiteX9" fmla="*/ 25076 w 27365"/>
                  <a:gd name="connsiteY9" fmla="*/ 72302 h 98085"/>
                  <a:gd name="connsiteX10" fmla="*/ 25946 w 27365"/>
                  <a:gd name="connsiteY10" fmla="*/ 71277 h 98085"/>
                  <a:gd name="connsiteX11" fmla="*/ 26895 w 27365"/>
                  <a:gd name="connsiteY11" fmla="*/ 72223 h 98085"/>
                  <a:gd name="connsiteX12" fmla="*/ 27291 w 27365"/>
                  <a:gd name="connsiteY12" fmla="*/ 74352 h 98085"/>
                  <a:gd name="connsiteX13" fmla="*/ 13764 w 27365"/>
                  <a:gd name="connsiteY13" fmla="*/ 98086 h 98085"/>
                  <a:gd name="connsiteX14" fmla="*/ 0 w 27365"/>
                  <a:gd name="connsiteY14" fmla="*/ 65285 h 98085"/>
                  <a:gd name="connsiteX15" fmla="*/ 0 w 27365"/>
                  <a:gd name="connsiteY15" fmla="*/ 32721 h 98085"/>
                  <a:gd name="connsiteX16" fmla="*/ 13764 w 27365"/>
                  <a:gd name="connsiteY16" fmla="*/ 78 h 98085"/>
                  <a:gd name="connsiteX17" fmla="*/ 13764 w 27365"/>
                  <a:gd name="connsiteY17" fmla="*/ 0 h 9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365" h="98085">
                    <a:moveTo>
                      <a:pt x="13764" y="0"/>
                    </a:moveTo>
                    <a:cubicBezTo>
                      <a:pt x="21674" y="0"/>
                      <a:pt x="25471" y="7963"/>
                      <a:pt x="27212" y="23102"/>
                    </a:cubicBezTo>
                    <a:cubicBezTo>
                      <a:pt x="27370" y="24442"/>
                      <a:pt x="27212" y="24837"/>
                      <a:pt x="26737" y="25388"/>
                    </a:cubicBezTo>
                    <a:lnTo>
                      <a:pt x="25788" y="26177"/>
                    </a:lnTo>
                    <a:cubicBezTo>
                      <a:pt x="25313" y="26413"/>
                      <a:pt x="25076" y="26335"/>
                      <a:pt x="24918" y="25152"/>
                    </a:cubicBezTo>
                    <a:cubicBezTo>
                      <a:pt x="23415" y="11985"/>
                      <a:pt x="20409" y="5756"/>
                      <a:pt x="13764" y="5756"/>
                    </a:cubicBezTo>
                    <a:cubicBezTo>
                      <a:pt x="6249" y="5756"/>
                      <a:pt x="2373" y="15848"/>
                      <a:pt x="2373" y="32564"/>
                    </a:cubicBezTo>
                    <a:lnTo>
                      <a:pt x="2373" y="65364"/>
                    </a:lnTo>
                    <a:cubicBezTo>
                      <a:pt x="2373" y="82000"/>
                      <a:pt x="6328" y="92329"/>
                      <a:pt x="13764" y="92329"/>
                    </a:cubicBezTo>
                    <a:cubicBezTo>
                      <a:pt x="20567" y="92329"/>
                      <a:pt x="23494" y="85391"/>
                      <a:pt x="25076" y="72302"/>
                    </a:cubicBezTo>
                    <a:cubicBezTo>
                      <a:pt x="25313" y="71120"/>
                      <a:pt x="25472" y="70804"/>
                      <a:pt x="25946" y="71277"/>
                    </a:cubicBezTo>
                    <a:lnTo>
                      <a:pt x="26895" y="72223"/>
                    </a:lnTo>
                    <a:cubicBezTo>
                      <a:pt x="27370" y="72618"/>
                      <a:pt x="27449" y="73170"/>
                      <a:pt x="27291" y="74352"/>
                    </a:cubicBezTo>
                    <a:cubicBezTo>
                      <a:pt x="25551" y="89491"/>
                      <a:pt x="21912" y="98086"/>
                      <a:pt x="13764" y="98086"/>
                    </a:cubicBezTo>
                    <a:cubicBezTo>
                      <a:pt x="4904" y="98086"/>
                      <a:pt x="0" y="85628"/>
                      <a:pt x="0" y="65285"/>
                    </a:cubicBezTo>
                    <a:lnTo>
                      <a:pt x="0" y="32721"/>
                    </a:lnTo>
                    <a:cubicBezTo>
                      <a:pt x="0" y="12536"/>
                      <a:pt x="4667" y="78"/>
                      <a:pt x="13764" y="78"/>
                    </a:cubicBezTo>
                    <a:lnTo>
                      <a:pt x="13764" y="0"/>
                    </a:ln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5165681-360C-47E4-00A4-0F3839064E7B}"/>
                  </a:ext>
                </a:extLst>
              </p:cNvPr>
              <p:cNvSpPr/>
              <p:nvPr/>
            </p:nvSpPr>
            <p:spPr>
              <a:xfrm>
                <a:off x="9348256" y="4059137"/>
                <a:ext cx="26494" cy="94300"/>
              </a:xfrm>
              <a:custGeom>
                <a:avLst/>
                <a:gdLst>
                  <a:gd name="connsiteX0" fmla="*/ 11228 w 26494"/>
                  <a:gd name="connsiteY0" fmla="*/ 0 h 94300"/>
                  <a:gd name="connsiteX1" fmla="*/ 25862 w 26494"/>
                  <a:gd name="connsiteY1" fmla="*/ 0 h 94300"/>
                  <a:gd name="connsiteX2" fmla="*/ 26495 w 26494"/>
                  <a:gd name="connsiteY2" fmla="*/ 1734 h 94300"/>
                  <a:gd name="connsiteX3" fmla="*/ 26495 w 26494"/>
                  <a:gd name="connsiteY3" fmla="*/ 92566 h 94300"/>
                  <a:gd name="connsiteX4" fmla="*/ 25862 w 26494"/>
                  <a:gd name="connsiteY4" fmla="*/ 94301 h 94300"/>
                  <a:gd name="connsiteX5" fmla="*/ 24755 w 26494"/>
                  <a:gd name="connsiteY5" fmla="*/ 94301 h 94300"/>
                  <a:gd name="connsiteX6" fmla="*/ 24122 w 26494"/>
                  <a:gd name="connsiteY6" fmla="*/ 92566 h 94300"/>
                  <a:gd name="connsiteX7" fmla="*/ 24122 w 26494"/>
                  <a:gd name="connsiteY7" fmla="*/ 52827 h 94300"/>
                  <a:gd name="connsiteX8" fmla="*/ 15500 w 26494"/>
                  <a:gd name="connsiteY8" fmla="*/ 52827 h 94300"/>
                  <a:gd name="connsiteX9" fmla="*/ 7668 w 26494"/>
                  <a:gd name="connsiteY9" fmla="*/ 65443 h 94300"/>
                  <a:gd name="connsiteX10" fmla="*/ 2763 w 26494"/>
                  <a:gd name="connsiteY10" fmla="*/ 92803 h 94300"/>
                  <a:gd name="connsiteX11" fmla="*/ 1498 w 26494"/>
                  <a:gd name="connsiteY11" fmla="*/ 94301 h 94300"/>
                  <a:gd name="connsiteX12" fmla="*/ 469 w 26494"/>
                  <a:gd name="connsiteY12" fmla="*/ 94301 h 94300"/>
                  <a:gd name="connsiteX13" fmla="*/ 74 w 26494"/>
                  <a:gd name="connsiteY13" fmla="*/ 92566 h 94300"/>
                  <a:gd name="connsiteX14" fmla="*/ 5453 w 26494"/>
                  <a:gd name="connsiteY14" fmla="*/ 63077 h 94300"/>
                  <a:gd name="connsiteX15" fmla="*/ 9250 w 26494"/>
                  <a:gd name="connsiteY15" fmla="*/ 52196 h 94300"/>
                  <a:gd name="connsiteX16" fmla="*/ 707 w 26494"/>
                  <a:gd name="connsiteY16" fmla="*/ 26571 h 94300"/>
                  <a:gd name="connsiteX17" fmla="*/ 11070 w 26494"/>
                  <a:gd name="connsiteY17" fmla="*/ 0 h 94300"/>
                  <a:gd name="connsiteX18" fmla="*/ 11228 w 26494"/>
                  <a:gd name="connsiteY18" fmla="*/ 0 h 94300"/>
                  <a:gd name="connsiteX19" fmla="*/ 3317 w 26494"/>
                  <a:gd name="connsiteY19" fmla="*/ 26571 h 94300"/>
                  <a:gd name="connsiteX20" fmla="*/ 11465 w 26494"/>
                  <a:gd name="connsiteY20" fmla="*/ 47150 h 94300"/>
                  <a:gd name="connsiteX21" fmla="*/ 24201 w 26494"/>
                  <a:gd name="connsiteY21" fmla="*/ 47150 h 94300"/>
                  <a:gd name="connsiteX22" fmla="*/ 24201 w 26494"/>
                  <a:gd name="connsiteY22" fmla="*/ 5677 h 94300"/>
                  <a:gd name="connsiteX23" fmla="*/ 11465 w 26494"/>
                  <a:gd name="connsiteY23" fmla="*/ 5677 h 94300"/>
                  <a:gd name="connsiteX24" fmla="*/ 3317 w 26494"/>
                  <a:gd name="connsiteY24" fmla="*/ 26492 h 94300"/>
                  <a:gd name="connsiteX25" fmla="*/ 3317 w 26494"/>
                  <a:gd name="connsiteY25" fmla="*/ 26571 h 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494" h="94300">
                    <a:moveTo>
                      <a:pt x="11228" y="0"/>
                    </a:moveTo>
                    <a:lnTo>
                      <a:pt x="25862" y="0"/>
                    </a:lnTo>
                    <a:cubicBezTo>
                      <a:pt x="26337" y="0"/>
                      <a:pt x="26495" y="394"/>
                      <a:pt x="26495" y="1734"/>
                    </a:cubicBezTo>
                    <a:lnTo>
                      <a:pt x="26495" y="92566"/>
                    </a:lnTo>
                    <a:cubicBezTo>
                      <a:pt x="26495" y="93906"/>
                      <a:pt x="26337" y="94301"/>
                      <a:pt x="25862" y="94301"/>
                    </a:cubicBezTo>
                    <a:lnTo>
                      <a:pt x="24755" y="94301"/>
                    </a:lnTo>
                    <a:cubicBezTo>
                      <a:pt x="24280" y="94301"/>
                      <a:pt x="24122" y="93906"/>
                      <a:pt x="24122" y="92566"/>
                    </a:cubicBezTo>
                    <a:lnTo>
                      <a:pt x="24122" y="52827"/>
                    </a:lnTo>
                    <a:lnTo>
                      <a:pt x="15500" y="52827"/>
                    </a:lnTo>
                    <a:cubicBezTo>
                      <a:pt x="11228" y="52827"/>
                      <a:pt x="9250" y="56533"/>
                      <a:pt x="7668" y="65443"/>
                    </a:cubicBezTo>
                    <a:lnTo>
                      <a:pt x="2763" y="92803"/>
                    </a:lnTo>
                    <a:cubicBezTo>
                      <a:pt x="2526" y="93985"/>
                      <a:pt x="2289" y="94301"/>
                      <a:pt x="1498" y="94301"/>
                    </a:cubicBezTo>
                    <a:lnTo>
                      <a:pt x="469" y="94301"/>
                    </a:lnTo>
                    <a:cubicBezTo>
                      <a:pt x="-5" y="94301"/>
                      <a:pt x="-84" y="93512"/>
                      <a:pt x="74" y="92566"/>
                    </a:cubicBezTo>
                    <a:lnTo>
                      <a:pt x="5453" y="63077"/>
                    </a:lnTo>
                    <a:cubicBezTo>
                      <a:pt x="6402" y="57795"/>
                      <a:pt x="7510" y="54167"/>
                      <a:pt x="9250" y="52196"/>
                    </a:cubicBezTo>
                    <a:cubicBezTo>
                      <a:pt x="3871" y="50619"/>
                      <a:pt x="707" y="41709"/>
                      <a:pt x="707" y="26571"/>
                    </a:cubicBezTo>
                    <a:cubicBezTo>
                      <a:pt x="707" y="9698"/>
                      <a:pt x="4662" y="0"/>
                      <a:pt x="11070" y="0"/>
                    </a:cubicBezTo>
                    <a:lnTo>
                      <a:pt x="11228" y="0"/>
                    </a:lnTo>
                    <a:close/>
                    <a:moveTo>
                      <a:pt x="3317" y="26571"/>
                    </a:moveTo>
                    <a:cubicBezTo>
                      <a:pt x="3317" y="39817"/>
                      <a:pt x="6402" y="47150"/>
                      <a:pt x="11465" y="47150"/>
                    </a:cubicBezTo>
                    <a:lnTo>
                      <a:pt x="24201" y="47150"/>
                    </a:lnTo>
                    <a:lnTo>
                      <a:pt x="24201" y="5677"/>
                    </a:lnTo>
                    <a:lnTo>
                      <a:pt x="11465" y="5677"/>
                    </a:lnTo>
                    <a:cubicBezTo>
                      <a:pt x="6244" y="5677"/>
                      <a:pt x="3317" y="13246"/>
                      <a:pt x="3317" y="26492"/>
                    </a:cubicBezTo>
                    <a:lnTo>
                      <a:pt x="3317" y="26571"/>
                    </a:ln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4E64B886-E5E8-661D-541F-278B570C11AD}"/>
                  </a:ext>
                </a:extLst>
              </p:cNvPr>
              <p:cNvSpPr/>
              <p:nvPr/>
            </p:nvSpPr>
            <p:spPr>
              <a:xfrm>
                <a:off x="9391568" y="4059137"/>
                <a:ext cx="28668" cy="96111"/>
              </a:xfrm>
              <a:custGeom>
                <a:avLst/>
                <a:gdLst>
                  <a:gd name="connsiteX0" fmla="*/ 28668 w 28668"/>
                  <a:gd name="connsiteY0" fmla="*/ 1734 h 96111"/>
                  <a:gd name="connsiteX1" fmla="*/ 28668 w 28668"/>
                  <a:gd name="connsiteY1" fmla="*/ 92566 h 96111"/>
                  <a:gd name="connsiteX2" fmla="*/ 28035 w 28668"/>
                  <a:gd name="connsiteY2" fmla="*/ 94300 h 96111"/>
                  <a:gd name="connsiteX3" fmla="*/ 26928 w 28668"/>
                  <a:gd name="connsiteY3" fmla="*/ 94300 h 96111"/>
                  <a:gd name="connsiteX4" fmla="*/ 26295 w 28668"/>
                  <a:gd name="connsiteY4" fmla="*/ 92566 h 96111"/>
                  <a:gd name="connsiteX5" fmla="*/ 26295 w 28668"/>
                  <a:gd name="connsiteY5" fmla="*/ 5677 h 96111"/>
                  <a:gd name="connsiteX6" fmla="*/ 9683 w 28668"/>
                  <a:gd name="connsiteY6" fmla="*/ 5677 h 96111"/>
                  <a:gd name="connsiteX7" fmla="*/ 9683 w 28668"/>
                  <a:gd name="connsiteY7" fmla="*/ 32485 h 96111"/>
                  <a:gd name="connsiteX8" fmla="*/ 1457 w 28668"/>
                  <a:gd name="connsiteY8" fmla="*/ 95798 h 96111"/>
                  <a:gd name="connsiteX9" fmla="*/ 586 w 28668"/>
                  <a:gd name="connsiteY9" fmla="*/ 95168 h 96111"/>
                  <a:gd name="connsiteX10" fmla="*/ 112 w 28668"/>
                  <a:gd name="connsiteY10" fmla="*/ 92644 h 96111"/>
                  <a:gd name="connsiteX11" fmla="*/ 428 w 28668"/>
                  <a:gd name="connsiteY11" fmla="*/ 90358 h 96111"/>
                  <a:gd name="connsiteX12" fmla="*/ 7389 w 28668"/>
                  <a:gd name="connsiteY12" fmla="*/ 32485 h 96111"/>
                  <a:gd name="connsiteX13" fmla="*/ 7389 w 28668"/>
                  <a:gd name="connsiteY13" fmla="*/ 1734 h 96111"/>
                  <a:gd name="connsiteX14" fmla="*/ 8022 w 28668"/>
                  <a:gd name="connsiteY14" fmla="*/ 0 h 96111"/>
                  <a:gd name="connsiteX15" fmla="*/ 28035 w 28668"/>
                  <a:gd name="connsiteY15" fmla="*/ 0 h 96111"/>
                  <a:gd name="connsiteX16" fmla="*/ 28668 w 28668"/>
                  <a:gd name="connsiteY16" fmla="*/ 1734 h 9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68" h="96111">
                    <a:moveTo>
                      <a:pt x="28668" y="1734"/>
                    </a:moveTo>
                    <a:lnTo>
                      <a:pt x="28668" y="92566"/>
                    </a:lnTo>
                    <a:cubicBezTo>
                      <a:pt x="28668" y="93906"/>
                      <a:pt x="28510" y="94300"/>
                      <a:pt x="28035" y="94300"/>
                    </a:cubicBezTo>
                    <a:lnTo>
                      <a:pt x="26928" y="94300"/>
                    </a:lnTo>
                    <a:cubicBezTo>
                      <a:pt x="26453" y="94300"/>
                      <a:pt x="26295" y="93906"/>
                      <a:pt x="26295" y="92566"/>
                    </a:cubicBezTo>
                    <a:lnTo>
                      <a:pt x="26295" y="5677"/>
                    </a:lnTo>
                    <a:lnTo>
                      <a:pt x="9683" y="5677"/>
                    </a:lnTo>
                    <a:lnTo>
                      <a:pt x="9683" y="32485"/>
                    </a:lnTo>
                    <a:cubicBezTo>
                      <a:pt x="9683" y="85470"/>
                      <a:pt x="6044" y="89885"/>
                      <a:pt x="1457" y="95798"/>
                    </a:cubicBezTo>
                    <a:cubicBezTo>
                      <a:pt x="1061" y="96351"/>
                      <a:pt x="824" y="96193"/>
                      <a:pt x="586" y="95168"/>
                    </a:cubicBezTo>
                    <a:lnTo>
                      <a:pt x="112" y="92644"/>
                    </a:lnTo>
                    <a:cubicBezTo>
                      <a:pt x="-126" y="91619"/>
                      <a:pt x="33" y="90910"/>
                      <a:pt x="428" y="90358"/>
                    </a:cubicBezTo>
                    <a:cubicBezTo>
                      <a:pt x="4463" y="85075"/>
                      <a:pt x="7389" y="81212"/>
                      <a:pt x="7389" y="32485"/>
                    </a:cubicBezTo>
                    <a:lnTo>
                      <a:pt x="7389" y="1734"/>
                    </a:lnTo>
                    <a:cubicBezTo>
                      <a:pt x="7389" y="394"/>
                      <a:pt x="7547" y="0"/>
                      <a:pt x="8022" y="0"/>
                    </a:cubicBezTo>
                    <a:lnTo>
                      <a:pt x="28035" y="0"/>
                    </a:lnTo>
                    <a:cubicBezTo>
                      <a:pt x="28510" y="0"/>
                      <a:pt x="28668" y="394"/>
                      <a:pt x="28668" y="1734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64169E9-48BF-B5CF-C0F5-8F3B2D52ADB1}"/>
                  </a:ext>
                </a:extLst>
              </p:cNvPr>
              <p:cNvSpPr/>
              <p:nvPr/>
            </p:nvSpPr>
            <p:spPr>
              <a:xfrm>
                <a:off x="9428622" y="4059137"/>
                <a:ext cx="22781" cy="94221"/>
              </a:xfrm>
              <a:custGeom>
                <a:avLst/>
                <a:gdLst>
                  <a:gd name="connsiteX0" fmla="*/ 22070 w 22781"/>
                  <a:gd name="connsiteY0" fmla="*/ 1734 h 94221"/>
                  <a:gd name="connsiteX1" fmla="*/ 22070 w 22781"/>
                  <a:gd name="connsiteY1" fmla="*/ 4100 h 94221"/>
                  <a:gd name="connsiteX2" fmla="*/ 21437 w 22781"/>
                  <a:gd name="connsiteY2" fmla="*/ 5677 h 94221"/>
                  <a:gd name="connsiteX3" fmla="*/ 2294 w 22781"/>
                  <a:gd name="connsiteY3" fmla="*/ 5677 h 94221"/>
                  <a:gd name="connsiteX4" fmla="*/ 2294 w 22781"/>
                  <a:gd name="connsiteY4" fmla="*/ 43681 h 94221"/>
                  <a:gd name="connsiteX5" fmla="*/ 19222 w 22781"/>
                  <a:gd name="connsiteY5" fmla="*/ 43681 h 94221"/>
                  <a:gd name="connsiteX6" fmla="*/ 19855 w 22781"/>
                  <a:gd name="connsiteY6" fmla="*/ 45258 h 94221"/>
                  <a:gd name="connsiteX7" fmla="*/ 19855 w 22781"/>
                  <a:gd name="connsiteY7" fmla="*/ 47623 h 94221"/>
                  <a:gd name="connsiteX8" fmla="*/ 19222 w 22781"/>
                  <a:gd name="connsiteY8" fmla="*/ 49358 h 94221"/>
                  <a:gd name="connsiteX9" fmla="*/ 2294 w 22781"/>
                  <a:gd name="connsiteY9" fmla="*/ 49358 h 94221"/>
                  <a:gd name="connsiteX10" fmla="*/ 2294 w 22781"/>
                  <a:gd name="connsiteY10" fmla="*/ 88544 h 94221"/>
                  <a:gd name="connsiteX11" fmla="*/ 22149 w 22781"/>
                  <a:gd name="connsiteY11" fmla="*/ 88544 h 94221"/>
                  <a:gd name="connsiteX12" fmla="*/ 22782 w 22781"/>
                  <a:gd name="connsiteY12" fmla="*/ 90122 h 94221"/>
                  <a:gd name="connsiteX13" fmla="*/ 22782 w 22781"/>
                  <a:gd name="connsiteY13" fmla="*/ 92487 h 94221"/>
                  <a:gd name="connsiteX14" fmla="*/ 22149 w 22781"/>
                  <a:gd name="connsiteY14" fmla="*/ 94222 h 94221"/>
                  <a:gd name="connsiteX15" fmla="*/ 633 w 22781"/>
                  <a:gd name="connsiteY15" fmla="*/ 94222 h 94221"/>
                  <a:gd name="connsiteX16" fmla="*/ 0 w 22781"/>
                  <a:gd name="connsiteY16" fmla="*/ 92487 h 94221"/>
                  <a:gd name="connsiteX17" fmla="*/ 0 w 22781"/>
                  <a:gd name="connsiteY17" fmla="*/ 1734 h 94221"/>
                  <a:gd name="connsiteX18" fmla="*/ 633 w 22781"/>
                  <a:gd name="connsiteY18" fmla="*/ 0 h 94221"/>
                  <a:gd name="connsiteX19" fmla="*/ 21437 w 22781"/>
                  <a:gd name="connsiteY19" fmla="*/ 0 h 94221"/>
                  <a:gd name="connsiteX20" fmla="*/ 22070 w 22781"/>
                  <a:gd name="connsiteY20" fmla="*/ 1734 h 9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781" h="94221">
                    <a:moveTo>
                      <a:pt x="22070" y="1734"/>
                    </a:moveTo>
                    <a:lnTo>
                      <a:pt x="22070" y="4100"/>
                    </a:lnTo>
                    <a:cubicBezTo>
                      <a:pt x="22070" y="5282"/>
                      <a:pt x="21912" y="5677"/>
                      <a:pt x="21437" y="5677"/>
                    </a:cubicBezTo>
                    <a:lnTo>
                      <a:pt x="2294" y="5677"/>
                    </a:lnTo>
                    <a:lnTo>
                      <a:pt x="2294" y="43681"/>
                    </a:lnTo>
                    <a:lnTo>
                      <a:pt x="19222" y="43681"/>
                    </a:lnTo>
                    <a:cubicBezTo>
                      <a:pt x="19697" y="43681"/>
                      <a:pt x="19855" y="44075"/>
                      <a:pt x="19855" y="45258"/>
                    </a:cubicBezTo>
                    <a:lnTo>
                      <a:pt x="19855" y="47623"/>
                    </a:lnTo>
                    <a:cubicBezTo>
                      <a:pt x="19855" y="48963"/>
                      <a:pt x="19697" y="49358"/>
                      <a:pt x="19222" y="49358"/>
                    </a:cubicBezTo>
                    <a:lnTo>
                      <a:pt x="2294" y="49358"/>
                    </a:lnTo>
                    <a:lnTo>
                      <a:pt x="2294" y="88544"/>
                    </a:lnTo>
                    <a:lnTo>
                      <a:pt x="22149" y="88544"/>
                    </a:lnTo>
                    <a:cubicBezTo>
                      <a:pt x="22624" y="88544"/>
                      <a:pt x="22782" y="88939"/>
                      <a:pt x="22782" y="90122"/>
                    </a:cubicBezTo>
                    <a:lnTo>
                      <a:pt x="22782" y="92487"/>
                    </a:lnTo>
                    <a:cubicBezTo>
                      <a:pt x="22782" y="93828"/>
                      <a:pt x="22545" y="94222"/>
                      <a:pt x="22149" y="94222"/>
                    </a:cubicBezTo>
                    <a:lnTo>
                      <a:pt x="633" y="94222"/>
                    </a:lnTo>
                    <a:cubicBezTo>
                      <a:pt x="158" y="94222"/>
                      <a:pt x="0" y="93828"/>
                      <a:pt x="0" y="92487"/>
                    </a:cubicBezTo>
                    <a:lnTo>
                      <a:pt x="0" y="1734"/>
                    </a:lnTo>
                    <a:cubicBezTo>
                      <a:pt x="0" y="394"/>
                      <a:pt x="158" y="0"/>
                      <a:pt x="633" y="0"/>
                    </a:cubicBezTo>
                    <a:lnTo>
                      <a:pt x="21437" y="0"/>
                    </a:lnTo>
                    <a:cubicBezTo>
                      <a:pt x="21912" y="0"/>
                      <a:pt x="22070" y="394"/>
                      <a:pt x="22070" y="1734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238D1C2D-E788-0F29-D481-9EF7EF41B3F2}"/>
                  </a:ext>
                </a:extLst>
              </p:cNvPr>
              <p:cNvSpPr/>
              <p:nvPr/>
            </p:nvSpPr>
            <p:spPr>
              <a:xfrm>
                <a:off x="9457653" y="4059137"/>
                <a:ext cx="25522" cy="94300"/>
              </a:xfrm>
              <a:custGeom>
                <a:avLst/>
                <a:gdLst>
                  <a:gd name="connsiteX0" fmla="*/ 24997 w 25522"/>
                  <a:gd name="connsiteY0" fmla="*/ 94301 h 94300"/>
                  <a:gd name="connsiteX1" fmla="*/ 23968 w 25522"/>
                  <a:gd name="connsiteY1" fmla="*/ 94301 h 94300"/>
                  <a:gd name="connsiteX2" fmla="*/ 22703 w 25522"/>
                  <a:gd name="connsiteY2" fmla="*/ 92803 h 94300"/>
                  <a:gd name="connsiteX3" fmla="*/ 16770 w 25522"/>
                  <a:gd name="connsiteY3" fmla="*/ 61894 h 94300"/>
                  <a:gd name="connsiteX4" fmla="*/ 8860 w 25522"/>
                  <a:gd name="connsiteY4" fmla="*/ 49279 h 94300"/>
                  <a:gd name="connsiteX5" fmla="*/ 2373 w 25522"/>
                  <a:gd name="connsiteY5" fmla="*/ 49279 h 94300"/>
                  <a:gd name="connsiteX6" fmla="*/ 2373 w 25522"/>
                  <a:gd name="connsiteY6" fmla="*/ 92566 h 94300"/>
                  <a:gd name="connsiteX7" fmla="*/ 1740 w 25522"/>
                  <a:gd name="connsiteY7" fmla="*/ 94301 h 94300"/>
                  <a:gd name="connsiteX8" fmla="*/ 633 w 25522"/>
                  <a:gd name="connsiteY8" fmla="*/ 94301 h 94300"/>
                  <a:gd name="connsiteX9" fmla="*/ 0 w 25522"/>
                  <a:gd name="connsiteY9" fmla="*/ 92566 h 94300"/>
                  <a:gd name="connsiteX10" fmla="*/ 0 w 25522"/>
                  <a:gd name="connsiteY10" fmla="*/ 1734 h 94300"/>
                  <a:gd name="connsiteX11" fmla="*/ 633 w 25522"/>
                  <a:gd name="connsiteY11" fmla="*/ 0 h 94300"/>
                  <a:gd name="connsiteX12" fmla="*/ 1740 w 25522"/>
                  <a:gd name="connsiteY12" fmla="*/ 0 h 94300"/>
                  <a:gd name="connsiteX13" fmla="*/ 2373 w 25522"/>
                  <a:gd name="connsiteY13" fmla="*/ 1734 h 94300"/>
                  <a:gd name="connsiteX14" fmla="*/ 2373 w 25522"/>
                  <a:gd name="connsiteY14" fmla="*/ 43681 h 94300"/>
                  <a:gd name="connsiteX15" fmla="*/ 8701 w 25522"/>
                  <a:gd name="connsiteY15" fmla="*/ 43681 h 94300"/>
                  <a:gd name="connsiteX16" fmla="*/ 9967 w 25522"/>
                  <a:gd name="connsiteY16" fmla="*/ 43839 h 94300"/>
                  <a:gd name="connsiteX17" fmla="*/ 21991 w 25522"/>
                  <a:gd name="connsiteY17" fmla="*/ 1498 h 94300"/>
                  <a:gd name="connsiteX18" fmla="*/ 23336 w 25522"/>
                  <a:gd name="connsiteY18" fmla="*/ 0 h 94300"/>
                  <a:gd name="connsiteX19" fmla="*/ 24522 w 25522"/>
                  <a:gd name="connsiteY19" fmla="*/ 0 h 94300"/>
                  <a:gd name="connsiteX20" fmla="*/ 24839 w 25522"/>
                  <a:gd name="connsiteY20" fmla="*/ 1734 h 94300"/>
                  <a:gd name="connsiteX21" fmla="*/ 12419 w 25522"/>
                  <a:gd name="connsiteY21" fmla="*/ 44864 h 94300"/>
                  <a:gd name="connsiteX22" fmla="*/ 18985 w 25522"/>
                  <a:gd name="connsiteY22" fmla="*/ 59450 h 94300"/>
                  <a:gd name="connsiteX23" fmla="*/ 25392 w 25522"/>
                  <a:gd name="connsiteY23" fmla="*/ 92487 h 94300"/>
                  <a:gd name="connsiteX24" fmla="*/ 25076 w 25522"/>
                  <a:gd name="connsiteY24" fmla="*/ 94222 h 94300"/>
                  <a:gd name="connsiteX25" fmla="*/ 24997 w 25522"/>
                  <a:gd name="connsiteY25" fmla="*/ 94301 h 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522" h="94300">
                    <a:moveTo>
                      <a:pt x="24997" y="94301"/>
                    </a:moveTo>
                    <a:lnTo>
                      <a:pt x="23968" y="94301"/>
                    </a:lnTo>
                    <a:cubicBezTo>
                      <a:pt x="23177" y="94301"/>
                      <a:pt x="22940" y="94064"/>
                      <a:pt x="22703" y="92803"/>
                    </a:cubicBezTo>
                    <a:lnTo>
                      <a:pt x="16770" y="61894"/>
                    </a:lnTo>
                    <a:cubicBezTo>
                      <a:pt x="15109" y="53142"/>
                      <a:pt x="13131" y="49279"/>
                      <a:pt x="8860" y="49279"/>
                    </a:cubicBezTo>
                    <a:lnTo>
                      <a:pt x="2373" y="49279"/>
                    </a:lnTo>
                    <a:lnTo>
                      <a:pt x="2373" y="92566"/>
                    </a:lnTo>
                    <a:cubicBezTo>
                      <a:pt x="2373" y="93906"/>
                      <a:pt x="2215" y="94301"/>
                      <a:pt x="1740" y="94301"/>
                    </a:cubicBezTo>
                    <a:lnTo>
                      <a:pt x="633" y="94301"/>
                    </a:lnTo>
                    <a:cubicBezTo>
                      <a:pt x="158" y="94301"/>
                      <a:pt x="0" y="93906"/>
                      <a:pt x="0" y="92566"/>
                    </a:cubicBezTo>
                    <a:lnTo>
                      <a:pt x="0" y="1734"/>
                    </a:lnTo>
                    <a:cubicBezTo>
                      <a:pt x="0" y="394"/>
                      <a:pt x="158" y="0"/>
                      <a:pt x="633" y="0"/>
                    </a:cubicBezTo>
                    <a:lnTo>
                      <a:pt x="1740" y="0"/>
                    </a:lnTo>
                    <a:cubicBezTo>
                      <a:pt x="2215" y="0"/>
                      <a:pt x="2373" y="394"/>
                      <a:pt x="2373" y="1734"/>
                    </a:cubicBezTo>
                    <a:lnTo>
                      <a:pt x="2373" y="43681"/>
                    </a:lnTo>
                    <a:lnTo>
                      <a:pt x="8701" y="43681"/>
                    </a:lnTo>
                    <a:cubicBezTo>
                      <a:pt x="9176" y="43681"/>
                      <a:pt x="9651" y="43681"/>
                      <a:pt x="9967" y="43839"/>
                    </a:cubicBezTo>
                    <a:lnTo>
                      <a:pt x="21991" y="1498"/>
                    </a:lnTo>
                    <a:cubicBezTo>
                      <a:pt x="22386" y="315"/>
                      <a:pt x="22545" y="0"/>
                      <a:pt x="23336" y="0"/>
                    </a:cubicBezTo>
                    <a:lnTo>
                      <a:pt x="24522" y="0"/>
                    </a:lnTo>
                    <a:cubicBezTo>
                      <a:pt x="24997" y="0"/>
                      <a:pt x="25076" y="788"/>
                      <a:pt x="24839" y="1734"/>
                    </a:cubicBezTo>
                    <a:lnTo>
                      <a:pt x="12419" y="44864"/>
                    </a:lnTo>
                    <a:cubicBezTo>
                      <a:pt x="15505" y="46756"/>
                      <a:pt x="17403" y="51487"/>
                      <a:pt x="18985" y="59450"/>
                    </a:cubicBezTo>
                    <a:lnTo>
                      <a:pt x="25392" y="92487"/>
                    </a:lnTo>
                    <a:cubicBezTo>
                      <a:pt x="25630" y="93433"/>
                      <a:pt x="25551" y="94222"/>
                      <a:pt x="25076" y="94222"/>
                    </a:cubicBezTo>
                    <a:lnTo>
                      <a:pt x="24997" y="94301"/>
                    </a:ln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2BF2E7F-41BD-9BBD-4BA2-4037DF4B9C1C}"/>
                  </a:ext>
                </a:extLst>
              </p:cNvPr>
              <p:cNvSpPr/>
              <p:nvPr/>
            </p:nvSpPr>
            <p:spPr>
              <a:xfrm>
                <a:off x="9484568" y="4058505"/>
                <a:ext cx="31206" cy="94931"/>
              </a:xfrm>
              <a:custGeom>
                <a:avLst/>
                <a:gdLst>
                  <a:gd name="connsiteX0" fmla="*/ 30594 w 31206"/>
                  <a:gd name="connsiteY0" fmla="*/ 94932 h 94931"/>
                  <a:gd name="connsiteX1" fmla="*/ 29644 w 31206"/>
                  <a:gd name="connsiteY1" fmla="*/ 94932 h 94931"/>
                  <a:gd name="connsiteX2" fmla="*/ 28537 w 31206"/>
                  <a:gd name="connsiteY2" fmla="*/ 93433 h 94931"/>
                  <a:gd name="connsiteX3" fmla="*/ 24028 w 31206"/>
                  <a:gd name="connsiteY3" fmla="*/ 64103 h 94931"/>
                  <a:gd name="connsiteX4" fmla="*/ 7100 w 31206"/>
                  <a:gd name="connsiteY4" fmla="*/ 64103 h 94931"/>
                  <a:gd name="connsiteX5" fmla="*/ 2591 w 31206"/>
                  <a:gd name="connsiteY5" fmla="*/ 93433 h 94931"/>
                  <a:gd name="connsiteX6" fmla="*/ 1404 w 31206"/>
                  <a:gd name="connsiteY6" fmla="*/ 94932 h 94931"/>
                  <a:gd name="connsiteX7" fmla="*/ 534 w 31206"/>
                  <a:gd name="connsiteY7" fmla="*/ 94932 h 94931"/>
                  <a:gd name="connsiteX8" fmla="*/ 59 w 31206"/>
                  <a:gd name="connsiteY8" fmla="*/ 93355 h 94931"/>
                  <a:gd name="connsiteX9" fmla="*/ 14219 w 31206"/>
                  <a:gd name="connsiteY9" fmla="*/ 1577 h 94931"/>
                  <a:gd name="connsiteX10" fmla="*/ 15089 w 31206"/>
                  <a:gd name="connsiteY10" fmla="*/ 0 h 94931"/>
                  <a:gd name="connsiteX11" fmla="*/ 16118 w 31206"/>
                  <a:gd name="connsiteY11" fmla="*/ 0 h 94931"/>
                  <a:gd name="connsiteX12" fmla="*/ 16988 w 31206"/>
                  <a:gd name="connsiteY12" fmla="*/ 1577 h 94931"/>
                  <a:gd name="connsiteX13" fmla="*/ 31147 w 31206"/>
                  <a:gd name="connsiteY13" fmla="*/ 93355 h 94931"/>
                  <a:gd name="connsiteX14" fmla="*/ 30673 w 31206"/>
                  <a:gd name="connsiteY14" fmla="*/ 94932 h 94931"/>
                  <a:gd name="connsiteX15" fmla="*/ 30594 w 31206"/>
                  <a:gd name="connsiteY15" fmla="*/ 94932 h 94931"/>
                  <a:gd name="connsiteX16" fmla="*/ 15564 w 31206"/>
                  <a:gd name="connsiteY16" fmla="*/ 6071 h 94931"/>
                  <a:gd name="connsiteX17" fmla="*/ 15406 w 31206"/>
                  <a:gd name="connsiteY17" fmla="*/ 6071 h 94931"/>
                  <a:gd name="connsiteX18" fmla="*/ 15010 w 31206"/>
                  <a:gd name="connsiteY18" fmla="*/ 11749 h 94931"/>
                  <a:gd name="connsiteX19" fmla="*/ 7733 w 31206"/>
                  <a:gd name="connsiteY19" fmla="*/ 58899 h 94931"/>
                  <a:gd name="connsiteX20" fmla="*/ 23316 w 31206"/>
                  <a:gd name="connsiteY20" fmla="*/ 58899 h 94931"/>
                  <a:gd name="connsiteX21" fmla="*/ 16038 w 31206"/>
                  <a:gd name="connsiteY21" fmla="*/ 11749 h 94931"/>
                  <a:gd name="connsiteX22" fmla="*/ 15564 w 31206"/>
                  <a:gd name="connsiteY22" fmla="*/ 6071 h 94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206" h="94931">
                    <a:moveTo>
                      <a:pt x="30594" y="94932"/>
                    </a:moveTo>
                    <a:lnTo>
                      <a:pt x="29644" y="94932"/>
                    </a:lnTo>
                    <a:cubicBezTo>
                      <a:pt x="28854" y="94932"/>
                      <a:pt x="28616" y="94695"/>
                      <a:pt x="28537" y="93433"/>
                    </a:cubicBezTo>
                    <a:lnTo>
                      <a:pt x="24028" y="64103"/>
                    </a:lnTo>
                    <a:lnTo>
                      <a:pt x="7100" y="64103"/>
                    </a:lnTo>
                    <a:lnTo>
                      <a:pt x="2591" y="93433"/>
                    </a:lnTo>
                    <a:cubicBezTo>
                      <a:pt x="2433" y="94617"/>
                      <a:pt x="2195" y="94932"/>
                      <a:pt x="1404" y="94932"/>
                    </a:cubicBezTo>
                    <a:lnTo>
                      <a:pt x="534" y="94932"/>
                    </a:lnTo>
                    <a:cubicBezTo>
                      <a:pt x="59" y="94932"/>
                      <a:pt x="-99" y="94301"/>
                      <a:pt x="59" y="93355"/>
                    </a:cubicBezTo>
                    <a:lnTo>
                      <a:pt x="14219" y="1577"/>
                    </a:lnTo>
                    <a:cubicBezTo>
                      <a:pt x="14456" y="394"/>
                      <a:pt x="14614" y="0"/>
                      <a:pt x="15089" y="0"/>
                    </a:cubicBezTo>
                    <a:lnTo>
                      <a:pt x="16118" y="0"/>
                    </a:lnTo>
                    <a:cubicBezTo>
                      <a:pt x="16592" y="0"/>
                      <a:pt x="16829" y="394"/>
                      <a:pt x="16988" y="1577"/>
                    </a:cubicBezTo>
                    <a:lnTo>
                      <a:pt x="31147" y="93355"/>
                    </a:lnTo>
                    <a:cubicBezTo>
                      <a:pt x="31305" y="94301"/>
                      <a:pt x="31147" y="94932"/>
                      <a:pt x="30673" y="94932"/>
                    </a:cubicBezTo>
                    <a:lnTo>
                      <a:pt x="30594" y="94932"/>
                    </a:lnTo>
                    <a:close/>
                    <a:moveTo>
                      <a:pt x="15564" y="6071"/>
                    </a:moveTo>
                    <a:lnTo>
                      <a:pt x="15406" y="6071"/>
                    </a:lnTo>
                    <a:cubicBezTo>
                      <a:pt x="15406" y="6702"/>
                      <a:pt x="15406" y="9146"/>
                      <a:pt x="15010" y="11749"/>
                    </a:cubicBezTo>
                    <a:lnTo>
                      <a:pt x="7733" y="58899"/>
                    </a:lnTo>
                    <a:lnTo>
                      <a:pt x="23316" y="58899"/>
                    </a:lnTo>
                    <a:lnTo>
                      <a:pt x="16038" y="11749"/>
                    </a:lnTo>
                    <a:cubicBezTo>
                      <a:pt x="15643" y="9068"/>
                      <a:pt x="15564" y="6702"/>
                      <a:pt x="15564" y="6071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D4C1A3F0-D8DE-F555-CE96-05F11576BF5E}"/>
                  </a:ext>
                </a:extLst>
              </p:cNvPr>
              <p:cNvSpPr/>
              <p:nvPr/>
            </p:nvSpPr>
            <p:spPr>
              <a:xfrm>
                <a:off x="9520462" y="4059137"/>
                <a:ext cx="25709" cy="94300"/>
              </a:xfrm>
              <a:custGeom>
                <a:avLst/>
                <a:gdLst>
                  <a:gd name="connsiteX0" fmla="*/ 25709 w 25709"/>
                  <a:gd name="connsiteY0" fmla="*/ 28937 h 94300"/>
                  <a:gd name="connsiteX1" fmla="*/ 14397 w 25709"/>
                  <a:gd name="connsiteY1" fmla="*/ 57636 h 94300"/>
                  <a:gd name="connsiteX2" fmla="*/ 2374 w 25709"/>
                  <a:gd name="connsiteY2" fmla="*/ 57636 h 94300"/>
                  <a:gd name="connsiteX3" fmla="*/ 2374 w 25709"/>
                  <a:gd name="connsiteY3" fmla="*/ 92566 h 94300"/>
                  <a:gd name="connsiteX4" fmla="*/ 1740 w 25709"/>
                  <a:gd name="connsiteY4" fmla="*/ 94301 h 94300"/>
                  <a:gd name="connsiteX5" fmla="*/ 633 w 25709"/>
                  <a:gd name="connsiteY5" fmla="*/ 94301 h 94300"/>
                  <a:gd name="connsiteX6" fmla="*/ 0 w 25709"/>
                  <a:gd name="connsiteY6" fmla="*/ 92566 h 94300"/>
                  <a:gd name="connsiteX7" fmla="*/ 0 w 25709"/>
                  <a:gd name="connsiteY7" fmla="*/ 1734 h 94300"/>
                  <a:gd name="connsiteX8" fmla="*/ 633 w 25709"/>
                  <a:gd name="connsiteY8" fmla="*/ 0 h 94300"/>
                  <a:gd name="connsiteX9" fmla="*/ 14397 w 25709"/>
                  <a:gd name="connsiteY9" fmla="*/ 0 h 94300"/>
                  <a:gd name="connsiteX10" fmla="*/ 25709 w 25709"/>
                  <a:gd name="connsiteY10" fmla="*/ 28937 h 94300"/>
                  <a:gd name="connsiteX11" fmla="*/ 23257 w 25709"/>
                  <a:gd name="connsiteY11" fmla="*/ 28937 h 94300"/>
                  <a:gd name="connsiteX12" fmla="*/ 14239 w 25709"/>
                  <a:gd name="connsiteY12" fmla="*/ 5677 h 94300"/>
                  <a:gd name="connsiteX13" fmla="*/ 2374 w 25709"/>
                  <a:gd name="connsiteY13" fmla="*/ 5677 h 94300"/>
                  <a:gd name="connsiteX14" fmla="*/ 2374 w 25709"/>
                  <a:gd name="connsiteY14" fmla="*/ 51881 h 94300"/>
                  <a:gd name="connsiteX15" fmla="*/ 14239 w 25709"/>
                  <a:gd name="connsiteY15" fmla="*/ 51881 h 94300"/>
                  <a:gd name="connsiteX16" fmla="*/ 23257 w 25709"/>
                  <a:gd name="connsiteY16" fmla="*/ 28937 h 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709" h="94300">
                    <a:moveTo>
                      <a:pt x="25709" y="28937"/>
                    </a:moveTo>
                    <a:cubicBezTo>
                      <a:pt x="25709" y="46835"/>
                      <a:pt x="21358" y="57636"/>
                      <a:pt x="14397" y="57636"/>
                    </a:cubicBezTo>
                    <a:lnTo>
                      <a:pt x="2374" y="57636"/>
                    </a:lnTo>
                    <a:lnTo>
                      <a:pt x="2374" y="92566"/>
                    </a:lnTo>
                    <a:cubicBezTo>
                      <a:pt x="2374" y="93906"/>
                      <a:pt x="2215" y="94301"/>
                      <a:pt x="1740" y="94301"/>
                    </a:cubicBezTo>
                    <a:lnTo>
                      <a:pt x="633" y="94301"/>
                    </a:lnTo>
                    <a:cubicBezTo>
                      <a:pt x="159" y="94301"/>
                      <a:pt x="0" y="93906"/>
                      <a:pt x="0" y="92566"/>
                    </a:cubicBezTo>
                    <a:lnTo>
                      <a:pt x="0" y="1734"/>
                    </a:lnTo>
                    <a:cubicBezTo>
                      <a:pt x="0" y="394"/>
                      <a:pt x="159" y="0"/>
                      <a:pt x="633" y="0"/>
                    </a:cubicBezTo>
                    <a:lnTo>
                      <a:pt x="14397" y="0"/>
                    </a:lnTo>
                    <a:cubicBezTo>
                      <a:pt x="21280" y="0"/>
                      <a:pt x="25709" y="10723"/>
                      <a:pt x="25709" y="28937"/>
                    </a:cubicBezTo>
                    <a:close/>
                    <a:moveTo>
                      <a:pt x="23257" y="28937"/>
                    </a:moveTo>
                    <a:cubicBezTo>
                      <a:pt x="23257" y="14350"/>
                      <a:pt x="19777" y="5677"/>
                      <a:pt x="14239" y="5677"/>
                    </a:cubicBezTo>
                    <a:lnTo>
                      <a:pt x="2374" y="5677"/>
                    </a:lnTo>
                    <a:lnTo>
                      <a:pt x="2374" y="51881"/>
                    </a:lnTo>
                    <a:lnTo>
                      <a:pt x="14239" y="51881"/>
                    </a:lnTo>
                    <a:cubicBezTo>
                      <a:pt x="19777" y="51881"/>
                      <a:pt x="23257" y="43365"/>
                      <a:pt x="23257" y="28937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97AA1EE4-6315-BD15-1E11-19399B7FAF6F}"/>
                  </a:ext>
                </a:extLst>
              </p:cNvPr>
              <p:cNvSpPr/>
              <p:nvPr/>
            </p:nvSpPr>
            <p:spPr>
              <a:xfrm>
                <a:off x="9550917" y="4057244"/>
                <a:ext cx="27364" cy="98085"/>
              </a:xfrm>
              <a:custGeom>
                <a:avLst/>
                <a:gdLst>
                  <a:gd name="connsiteX0" fmla="*/ 13764 w 27364"/>
                  <a:gd name="connsiteY0" fmla="*/ 0 h 98085"/>
                  <a:gd name="connsiteX1" fmla="*/ 27214 w 27364"/>
                  <a:gd name="connsiteY1" fmla="*/ 23102 h 98085"/>
                  <a:gd name="connsiteX2" fmla="*/ 26737 w 27364"/>
                  <a:gd name="connsiteY2" fmla="*/ 25388 h 98085"/>
                  <a:gd name="connsiteX3" fmla="*/ 25788 w 27364"/>
                  <a:gd name="connsiteY3" fmla="*/ 26177 h 98085"/>
                  <a:gd name="connsiteX4" fmla="*/ 24915 w 27364"/>
                  <a:gd name="connsiteY4" fmla="*/ 25152 h 98085"/>
                  <a:gd name="connsiteX5" fmla="*/ 13764 w 27364"/>
                  <a:gd name="connsiteY5" fmla="*/ 5756 h 98085"/>
                  <a:gd name="connsiteX6" fmla="*/ 2373 w 27364"/>
                  <a:gd name="connsiteY6" fmla="*/ 32564 h 98085"/>
                  <a:gd name="connsiteX7" fmla="*/ 2373 w 27364"/>
                  <a:gd name="connsiteY7" fmla="*/ 65364 h 98085"/>
                  <a:gd name="connsiteX8" fmla="*/ 13764 w 27364"/>
                  <a:gd name="connsiteY8" fmla="*/ 92329 h 98085"/>
                  <a:gd name="connsiteX9" fmla="*/ 25074 w 27364"/>
                  <a:gd name="connsiteY9" fmla="*/ 72302 h 98085"/>
                  <a:gd name="connsiteX10" fmla="*/ 25947 w 27364"/>
                  <a:gd name="connsiteY10" fmla="*/ 71277 h 98085"/>
                  <a:gd name="connsiteX11" fmla="*/ 26896 w 27364"/>
                  <a:gd name="connsiteY11" fmla="*/ 72223 h 98085"/>
                  <a:gd name="connsiteX12" fmla="*/ 27291 w 27364"/>
                  <a:gd name="connsiteY12" fmla="*/ 74352 h 98085"/>
                  <a:gd name="connsiteX13" fmla="*/ 13764 w 27364"/>
                  <a:gd name="connsiteY13" fmla="*/ 98086 h 98085"/>
                  <a:gd name="connsiteX14" fmla="*/ 0 w 27364"/>
                  <a:gd name="connsiteY14" fmla="*/ 65285 h 98085"/>
                  <a:gd name="connsiteX15" fmla="*/ 0 w 27364"/>
                  <a:gd name="connsiteY15" fmla="*/ 32721 h 98085"/>
                  <a:gd name="connsiteX16" fmla="*/ 13764 w 27364"/>
                  <a:gd name="connsiteY16" fmla="*/ 78 h 98085"/>
                  <a:gd name="connsiteX17" fmla="*/ 13764 w 27364"/>
                  <a:gd name="connsiteY17" fmla="*/ 0 h 9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364" h="98085">
                    <a:moveTo>
                      <a:pt x="13764" y="0"/>
                    </a:moveTo>
                    <a:cubicBezTo>
                      <a:pt x="21674" y="0"/>
                      <a:pt x="25469" y="7963"/>
                      <a:pt x="27214" y="23102"/>
                    </a:cubicBezTo>
                    <a:cubicBezTo>
                      <a:pt x="27367" y="24442"/>
                      <a:pt x="27214" y="24837"/>
                      <a:pt x="26737" y="25388"/>
                    </a:cubicBezTo>
                    <a:lnTo>
                      <a:pt x="25788" y="26177"/>
                    </a:lnTo>
                    <a:cubicBezTo>
                      <a:pt x="25316" y="26413"/>
                      <a:pt x="25074" y="26335"/>
                      <a:pt x="24915" y="25152"/>
                    </a:cubicBezTo>
                    <a:cubicBezTo>
                      <a:pt x="23412" y="11985"/>
                      <a:pt x="20406" y="5756"/>
                      <a:pt x="13764" y="5756"/>
                    </a:cubicBezTo>
                    <a:cubicBezTo>
                      <a:pt x="6249" y="5756"/>
                      <a:pt x="2373" y="15848"/>
                      <a:pt x="2373" y="32564"/>
                    </a:cubicBezTo>
                    <a:lnTo>
                      <a:pt x="2373" y="65364"/>
                    </a:lnTo>
                    <a:cubicBezTo>
                      <a:pt x="2373" y="82000"/>
                      <a:pt x="6328" y="92329"/>
                      <a:pt x="13764" y="92329"/>
                    </a:cubicBezTo>
                    <a:cubicBezTo>
                      <a:pt x="20566" y="92329"/>
                      <a:pt x="23495" y="85391"/>
                      <a:pt x="25074" y="72302"/>
                    </a:cubicBezTo>
                    <a:cubicBezTo>
                      <a:pt x="25316" y="71120"/>
                      <a:pt x="25469" y="70804"/>
                      <a:pt x="25947" y="71277"/>
                    </a:cubicBezTo>
                    <a:lnTo>
                      <a:pt x="26896" y="72223"/>
                    </a:lnTo>
                    <a:cubicBezTo>
                      <a:pt x="27367" y="72618"/>
                      <a:pt x="27450" y="73170"/>
                      <a:pt x="27291" y="74352"/>
                    </a:cubicBezTo>
                    <a:cubicBezTo>
                      <a:pt x="25552" y="89491"/>
                      <a:pt x="21909" y="98086"/>
                      <a:pt x="13764" y="98086"/>
                    </a:cubicBezTo>
                    <a:cubicBezTo>
                      <a:pt x="4904" y="98086"/>
                      <a:pt x="0" y="85628"/>
                      <a:pt x="0" y="65285"/>
                    </a:cubicBezTo>
                    <a:lnTo>
                      <a:pt x="0" y="32721"/>
                    </a:lnTo>
                    <a:cubicBezTo>
                      <a:pt x="0" y="12536"/>
                      <a:pt x="4667" y="78"/>
                      <a:pt x="13764" y="78"/>
                    </a:cubicBezTo>
                    <a:lnTo>
                      <a:pt x="13764" y="0"/>
                    </a:ln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6D0C30A4-0114-ACD2-D35C-2048359B8109}"/>
                  </a:ext>
                </a:extLst>
              </p:cNvPr>
              <p:cNvSpPr/>
              <p:nvPr/>
            </p:nvSpPr>
            <p:spPr>
              <a:xfrm>
                <a:off x="9580895" y="4059137"/>
                <a:ext cx="25792" cy="94300"/>
              </a:xfrm>
              <a:custGeom>
                <a:avLst/>
                <a:gdLst>
                  <a:gd name="connsiteX0" fmla="*/ 25792 w 25792"/>
                  <a:gd name="connsiteY0" fmla="*/ 1734 h 94300"/>
                  <a:gd name="connsiteX1" fmla="*/ 25792 w 25792"/>
                  <a:gd name="connsiteY1" fmla="*/ 4100 h 94300"/>
                  <a:gd name="connsiteX2" fmla="*/ 25155 w 25792"/>
                  <a:gd name="connsiteY2" fmla="*/ 5677 h 94300"/>
                  <a:gd name="connsiteX3" fmla="*/ 14081 w 25792"/>
                  <a:gd name="connsiteY3" fmla="*/ 5677 h 94300"/>
                  <a:gd name="connsiteX4" fmla="*/ 14081 w 25792"/>
                  <a:gd name="connsiteY4" fmla="*/ 92566 h 94300"/>
                  <a:gd name="connsiteX5" fmla="*/ 13450 w 25792"/>
                  <a:gd name="connsiteY5" fmla="*/ 94301 h 94300"/>
                  <a:gd name="connsiteX6" fmla="*/ 12342 w 25792"/>
                  <a:gd name="connsiteY6" fmla="*/ 94301 h 94300"/>
                  <a:gd name="connsiteX7" fmla="*/ 11712 w 25792"/>
                  <a:gd name="connsiteY7" fmla="*/ 92566 h 94300"/>
                  <a:gd name="connsiteX8" fmla="*/ 11712 w 25792"/>
                  <a:gd name="connsiteY8" fmla="*/ 5677 h 94300"/>
                  <a:gd name="connsiteX9" fmla="*/ 637 w 25792"/>
                  <a:gd name="connsiteY9" fmla="*/ 5677 h 94300"/>
                  <a:gd name="connsiteX10" fmla="*/ 0 w 25792"/>
                  <a:gd name="connsiteY10" fmla="*/ 4100 h 94300"/>
                  <a:gd name="connsiteX11" fmla="*/ 0 w 25792"/>
                  <a:gd name="connsiteY11" fmla="*/ 1734 h 94300"/>
                  <a:gd name="connsiteX12" fmla="*/ 637 w 25792"/>
                  <a:gd name="connsiteY12" fmla="*/ 0 h 94300"/>
                  <a:gd name="connsiteX13" fmla="*/ 25155 w 25792"/>
                  <a:gd name="connsiteY13" fmla="*/ 0 h 94300"/>
                  <a:gd name="connsiteX14" fmla="*/ 25792 w 25792"/>
                  <a:gd name="connsiteY14" fmla="*/ 1734 h 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792" h="94300">
                    <a:moveTo>
                      <a:pt x="25792" y="1734"/>
                    </a:moveTo>
                    <a:lnTo>
                      <a:pt x="25792" y="4100"/>
                    </a:lnTo>
                    <a:cubicBezTo>
                      <a:pt x="25792" y="5282"/>
                      <a:pt x="25633" y="5677"/>
                      <a:pt x="25155" y="5677"/>
                    </a:cubicBezTo>
                    <a:lnTo>
                      <a:pt x="14081" y="5677"/>
                    </a:lnTo>
                    <a:lnTo>
                      <a:pt x="14081" y="92566"/>
                    </a:lnTo>
                    <a:cubicBezTo>
                      <a:pt x="14081" y="93906"/>
                      <a:pt x="13928" y="94301"/>
                      <a:pt x="13450" y="94301"/>
                    </a:cubicBezTo>
                    <a:lnTo>
                      <a:pt x="12342" y="94301"/>
                    </a:lnTo>
                    <a:cubicBezTo>
                      <a:pt x="11871" y="94301"/>
                      <a:pt x="11712" y="93906"/>
                      <a:pt x="11712" y="92566"/>
                    </a:cubicBezTo>
                    <a:lnTo>
                      <a:pt x="11712" y="5677"/>
                    </a:lnTo>
                    <a:lnTo>
                      <a:pt x="637" y="5677"/>
                    </a:lnTo>
                    <a:cubicBezTo>
                      <a:pt x="159" y="5677"/>
                      <a:pt x="0" y="5282"/>
                      <a:pt x="0" y="4100"/>
                    </a:cubicBezTo>
                    <a:lnTo>
                      <a:pt x="0" y="1734"/>
                    </a:lnTo>
                    <a:cubicBezTo>
                      <a:pt x="0" y="394"/>
                      <a:pt x="159" y="0"/>
                      <a:pt x="637" y="0"/>
                    </a:cubicBezTo>
                    <a:lnTo>
                      <a:pt x="25155" y="0"/>
                    </a:lnTo>
                    <a:cubicBezTo>
                      <a:pt x="25633" y="0"/>
                      <a:pt x="25792" y="394"/>
                      <a:pt x="25792" y="1734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00933A6-3CD8-B498-48BD-D94434999D57}"/>
                  </a:ext>
                </a:extLst>
              </p:cNvPr>
              <p:cNvSpPr/>
              <p:nvPr/>
            </p:nvSpPr>
            <p:spPr>
              <a:xfrm>
                <a:off x="9611591" y="4059137"/>
                <a:ext cx="25945" cy="94142"/>
              </a:xfrm>
              <a:custGeom>
                <a:avLst/>
                <a:gdLst>
                  <a:gd name="connsiteX0" fmla="*/ 24678 w 25945"/>
                  <a:gd name="connsiteY0" fmla="*/ 23733 h 94142"/>
                  <a:gd name="connsiteX1" fmla="*/ 19379 w 25945"/>
                  <a:gd name="connsiteY1" fmla="*/ 45494 h 94142"/>
                  <a:gd name="connsiteX2" fmla="*/ 19379 w 25945"/>
                  <a:gd name="connsiteY2" fmla="*/ 45731 h 94142"/>
                  <a:gd name="connsiteX3" fmla="*/ 25945 w 25945"/>
                  <a:gd name="connsiteY3" fmla="*/ 69069 h 94142"/>
                  <a:gd name="connsiteX4" fmla="*/ 15819 w 25945"/>
                  <a:gd name="connsiteY4" fmla="*/ 94143 h 94142"/>
                  <a:gd name="connsiteX5" fmla="*/ 630 w 25945"/>
                  <a:gd name="connsiteY5" fmla="*/ 94143 h 94142"/>
                  <a:gd name="connsiteX6" fmla="*/ 0 w 25945"/>
                  <a:gd name="connsiteY6" fmla="*/ 92408 h 94142"/>
                  <a:gd name="connsiteX7" fmla="*/ 0 w 25945"/>
                  <a:gd name="connsiteY7" fmla="*/ 1734 h 94142"/>
                  <a:gd name="connsiteX8" fmla="*/ 630 w 25945"/>
                  <a:gd name="connsiteY8" fmla="*/ 0 h 94142"/>
                  <a:gd name="connsiteX9" fmla="*/ 15106 w 25945"/>
                  <a:gd name="connsiteY9" fmla="*/ 0 h 94142"/>
                  <a:gd name="connsiteX10" fmla="*/ 24678 w 25945"/>
                  <a:gd name="connsiteY10" fmla="*/ 23733 h 94142"/>
                  <a:gd name="connsiteX11" fmla="*/ 14870 w 25945"/>
                  <a:gd name="connsiteY11" fmla="*/ 5677 h 94142"/>
                  <a:gd name="connsiteX12" fmla="*/ 2293 w 25945"/>
                  <a:gd name="connsiteY12" fmla="*/ 5677 h 94142"/>
                  <a:gd name="connsiteX13" fmla="*/ 2293 w 25945"/>
                  <a:gd name="connsiteY13" fmla="*/ 43444 h 94142"/>
                  <a:gd name="connsiteX14" fmla="*/ 14870 w 25945"/>
                  <a:gd name="connsiteY14" fmla="*/ 43444 h 94142"/>
                  <a:gd name="connsiteX15" fmla="*/ 22309 w 25945"/>
                  <a:gd name="connsiteY15" fmla="*/ 24442 h 94142"/>
                  <a:gd name="connsiteX16" fmla="*/ 14870 w 25945"/>
                  <a:gd name="connsiteY16" fmla="*/ 5756 h 94142"/>
                  <a:gd name="connsiteX17" fmla="*/ 14870 w 25945"/>
                  <a:gd name="connsiteY17" fmla="*/ 5677 h 94142"/>
                  <a:gd name="connsiteX18" fmla="*/ 15660 w 25945"/>
                  <a:gd name="connsiteY18" fmla="*/ 48963 h 94142"/>
                  <a:gd name="connsiteX19" fmla="*/ 2293 w 25945"/>
                  <a:gd name="connsiteY19" fmla="*/ 48963 h 94142"/>
                  <a:gd name="connsiteX20" fmla="*/ 2293 w 25945"/>
                  <a:gd name="connsiteY20" fmla="*/ 88544 h 94142"/>
                  <a:gd name="connsiteX21" fmla="*/ 15660 w 25945"/>
                  <a:gd name="connsiteY21" fmla="*/ 88544 h 94142"/>
                  <a:gd name="connsiteX22" fmla="*/ 23493 w 25945"/>
                  <a:gd name="connsiteY22" fmla="*/ 68597 h 94142"/>
                  <a:gd name="connsiteX23" fmla="*/ 15660 w 25945"/>
                  <a:gd name="connsiteY23" fmla="*/ 48963 h 9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945" h="94142">
                    <a:moveTo>
                      <a:pt x="24678" y="23733"/>
                    </a:moveTo>
                    <a:cubicBezTo>
                      <a:pt x="24678" y="35008"/>
                      <a:pt x="22863" y="42340"/>
                      <a:pt x="19379" y="45494"/>
                    </a:cubicBezTo>
                    <a:lnTo>
                      <a:pt x="19379" y="45731"/>
                    </a:lnTo>
                    <a:cubicBezTo>
                      <a:pt x="23570" y="48096"/>
                      <a:pt x="25945" y="56060"/>
                      <a:pt x="25945" y="69069"/>
                    </a:cubicBezTo>
                    <a:cubicBezTo>
                      <a:pt x="25945" y="85233"/>
                      <a:pt x="21990" y="94143"/>
                      <a:pt x="15819" y="94143"/>
                    </a:cubicBezTo>
                    <a:lnTo>
                      <a:pt x="630" y="94143"/>
                    </a:lnTo>
                    <a:cubicBezTo>
                      <a:pt x="159" y="94143"/>
                      <a:pt x="0" y="93748"/>
                      <a:pt x="0" y="92408"/>
                    </a:cubicBezTo>
                    <a:lnTo>
                      <a:pt x="0" y="1734"/>
                    </a:lnTo>
                    <a:cubicBezTo>
                      <a:pt x="0" y="394"/>
                      <a:pt x="159" y="0"/>
                      <a:pt x="630" y="0"/>
                    </a:cubicBezTo>
                    <a:lnTo>
                      <a:pt x="15106" y="0"/>
                    </a:lnTo>
                    <a:cubicBezTo>
                      <a:pt x="21201" y="0"/>
                      <a:pt x="24678" y="8357"/>
                      <a:pt x="24678" y="23733"/>
                    </a:cubicBezTo>
                    <a:close/>
                    <a:moveTo>
                      <a:pt x="14870" y="5677"/>
                    </a:moveTo>
                    <a:lnTo>
                      <a:pt x="2293" y="5677"/>
                    </a:lnTo>
                    <a:lnTo>
                      <a:pt x="2293" y="43444"/>
                    </a:lnTo>
                    <a:lnTo>
                      <a:pt x="14870" y="43444"/>
                    </a:lnTo>
                    <a:cubicBezTo>
                      <a:pt x="19615" y="43444"/>
                      <a:pt x="22309" y="37058"/>
                      <a:pt x="22309" y="24442"/>
                    </a:cubicBezTo>
                    <a:cubicBezTo>
                      <a:pt x="22309" y="11827"/>
                      <a:pt x="19615" y="5756"/>
                      <a:pt x="14870" y="5756"/>
                    </a:cubicBezTo>
                    <a:lnTo>
                      <a:pt x="14870" y="5677"/>
                    </a:lnTo>
                    <a:close/>
                    <a:moveTo>
                      <a:pt x="15660" y="48963"/>
                    </a:moveTo>
                    <a:lnTo>
                      <a:pt x="2293" y="48963"/>
                    </a:lnTo>
                    <a:lnTo>
                      <a:pt x="2293" y="88544"/>
                    </a:lnTo>
                    <a:lnTo>
                      <a:pt x="15660" y="88544"/>
                    </a:lnTo>
                    <a:cubicBezTo>
                      <a:pt x="20646" y="88544"/>
                      <a:pt x="23493" y="81606"/>
                      <a:pt x="23493" y="68597"/>
                    </a:cubicBezTo>
                    <a:cubicBezTo>
                      <a:pt x="23493" y="55587"/>
                      <a:pt x="20723" y="48963"/>
                      <a:pt x="15660" y="48963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24719EBB-15CB-BD91-CEA5-98985B1EDCCC}"/>
                  </a:ext>
                </a:extLst>
              </p:cNvPr>
              <p:cNvSpPr/>
              <p:nvPr/>
            </p:nvSpPr>
            <p:spPr>
              <a:xfrm>
                <a:off x="9644185" y="4059137"/>
                <a:ext cx="22779" cy="94221"/>
              </a:xfrm>
              <a:custGeom>
                <a:avLst/>
                <a:gdLst>
                  <a:gd name="connsiteX0" fmla="*/ 22067 w 22779"/>
                  <a:gd name="connsiteY0" fmla="*/ 1734 h 94221"/>
                  <a:gd name="connsiteX1" fmla="*/ 22067 w 22779"/>
                  <a:gd name="connsiteY1" fmla="*/ 4100 h 94221"/>
                  <a:gd name="connsiteX2" fmla="*/ 21436 w 22779"/>
                  <a:gd name="connsiteY2" fmla="*/ 5677 h 94221"/>
                  <a:gd name="connsiteX3" fmla="*/ 2293 w 22779"/>
                  <a:gd name="connsiteY3" fmla="*/ 5677 h 94221"/>
                  <a:gd name="connsiteX4" fmla="*/ 2293 w 22779"/>
                  <a:gd name="connsiteY4" fmla="*/ 43681 h 94221"/>
                  <a:gd name="connsiteX5" fmla="*/ 19220 w 22779"/>
                  <a:gd name="connsiteY5" fmla="*/ 43681 h 94221"/>
                  <a:gd name="connsiteX6" fmla="*/ 19850 w 22779"/>
                  <a:gd name="connsiteY6" fmla="*/ 45258 h 94221"/>
                  <a:gd name="connsiteX7" fmla="*/ 19850 w 22779"/>
                  <a:gd name="connsiteY7" fmla="*/ 47623 h 94221"/>
                  <a:gd name="connsiteX8" fmla="*/ 19220 w 22779"/>
                  <a:gd name="connsiteY8" fmla="*/ 49358 h 94221"/>
                  <a:gd name="connsiteX9" fmla="*/ 2293 w 22779"/>
                  <a:gd name="connsiteY9" fmla="*/ 49358 h 94221"/>
                  <a:gd name="connsiteX10" fmla="*/ 2293 w 22779"/>
                  <a:gd name="connsiteY10" fmla="*/ 88544 h 94221"/>
                  <a:gd name="connsiteX11" fmla="*/ 22149 w 22779"/>
                  <a:gd name="connsiteY11" fmla="*/ 88544 h 94221"/>
                  <a:gd name="connsiteX12" fmla="*/ 22780 w 22779"/>
                  <a:gd name="connsiteY12" fmla="*/ 90122 h 94221"/>
                  <a:gd name="connsiteX13" fmla="*/ 22780 w 22779"/>
                  <a:gd name="connsiteY13" fmla="*/ 92487 h 94221"/>
                  <a:gd name="connsiteX14" fmla="*/ 22149 w 22779"/>
                  <a:gd name="connsiteY14" fmla="*/ 94222 h 94221"/>
                  <a:gd name="connsiteX15" fmla="*/ 631 w 22779"/>
                  <a:gd name="connsiteY15" fmla="*/ 94222 h 94221"/>
                  <a:gd name="connsiteX16" fmla="*/ 0 w 22779"/>
                  <a:gd name="connsiteY16" fmla="*/ 92487 h 94221"/>
                  <a:gd name="connsiteX17" fmla="*/ 0 w 22779"/>
                  <a:gd name="connsiteY17" fmla="*/ 1734 h 94221"/>
                  <a:gd name="connsiteX18" fmla="*/ 631 w 22779"/>
                  <a:gd name="connsiteY18" fmla="*/ 0 h 94221"/>
                  <a:gd name="connsiteX19" fmla="*/ 21436 w 22779"/>
                  <a:gd name="connsiteY19" fmla="*/ 0 h 94221"/>
                  <a:gd name="connsiteX20" fmla="*/ 22067 w 22779"/>
                  <a:gd name="connsiteY20" fmla="*/ 1734 h 9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779" h="94221">
                    <a:moveTo>
                      <a:pt x="22067" y="1734"/>
                    </a:moveTo>
                    <a:lnTo>
                      <a:pt x="22067" y="4100"/>
                    </a:lnTo>
                    <a:cubicBezTo>
                      <a:pt x="22067" y="5282"/>
                      <a:pt x="21907" y="5677"/>
                      <a:pt x="21436" y="5677"/>
                    </a:cubicBezTo>
                    <a:lnTo>
                      <a:pt x="2293" y="5677"/>
                    </a:lnTo>
                    <a:lnTo>
                      <a:pt x="2293" y="43681"/>
                    </a:lnTo>
                    <a:lnTo>
                      <a:pt x="19220" y="43681"/>
                    </a:lnTo>
                    <a:cubicBezTo>
                      <a:pt x="19691" y="43681"/>
                      <a:pt x="19850" y="44075"/>
                      <a:pt x="19850" y="45258"/>
                    </a:cubicBezTo>
                    <a:lnTo>
                      <a:pt x="19850" y="47623"/>
                    </a:lnTo>
                    <a:cubicBezTo>
                      <a:pt x="19850" y="48963"/>
                      <a:pt x="19691" y="49358"/>
                      <a:pt x="19220" y="49358"/>
                    </a:cubicBezTo>
                    <a:lnTo>
                      <a:pt x="2293" y="49358"/>
                    </a:lnTo>
                    <a:lnTo>
                      <a:pt x="2293" y="88544"/>
                    </a:lnTo>
                    <a:lnTo>
                      <a:pt x="22149" y="88544"/>
                    </a:lnTo>
                    <a:cubicBezTo>
                      <a:pt x="22621" y="88544"/>
                      <a:pt x="22780" y="88939"/>
                      <a:pt x="22780" y="90122"/>
                    </a:cubicBezTo>
                    <a:lnTo>
                      <a:pt x="22780" y="92487"/>
                    </a:lnTo>
                    <a:cubicBezTo>
                      <a:pt x="22780" y="93828"/>
                      <a:pt x="22544" y="94222"/>
                      <a:pt x="22149" y="94222"/>
                    </a:cubicBezTo>
                    <a:lnTo>
                      <a:pt x="631" y="94222"/>
                    </a:lnTo>
                    <a:cubicBezTo>
                      <a:pt x="153" y="94222"/>
                      <a:pt x="0" y="93828"/>
                      <a:pt x="0" y="92487"/>
                    </a:cubicBezTo>
                    <a:lnTo>
                      <a:pt x="0" y="1734"/>
                    </a:lnTo>
                    <a:cubicBezTo>
                      <a:pt x="0" y="394"/>
                      <a:pt x="153" y="0"/>
                      <a:pt x="631" y="0"/>
                    </a:cubicBezTo>
                    <a:lnTo>
                      <a:pt x="21436" y="0"/>
                    </a:lnTo>
                    <a:cubicBezTo>
                      <a:pt x="21907" y="0"/>
                      <a:pt x="22067" y="394"/>
                      <a:pt x="22067" y="1734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5F40FA0-227B-6838-9285-6632AB49BC9E}"/>
                  </a:ext>
                </a:extLst>
              </p:cNvPr>
              <p:cNvSpPr/>
              <p:nvPr/>
            </p:nvSpPr>
            <p:spPr>
              <a:xfrm>
                <a:off x="9673136" y="4059137"/>
                <a:ext cx="26339" cy="94300"/>
              </a:xfrm>
              <a:custGeom>
                <a:avLst/>
                <a:gdLst>
                  <a:gd name="connsiteX0" fmla="*/ 26340 w 26339"/>
                  <a:gd name="connsiteY0" fmla="*/ 1734 h 94300"/>
                  <a:gd name="connsiteX1" fmla="*/ 26340 w 26339"/>
                  <a:gd name="connsiteY1" fmla="*/ 92566 h 94300"/>
                  <a:gd name="connsiteX2" fmla="*/ 25709 w 26339"/>
                  <a:gd name="connsiteY2" fmla="*/ 94301 h 94300"/>
                  <a:gd name="connsiteX3" fmla="*/ 24601 w 26339"/>
                  <a:gd name="connsiteY3" fmla="*/ 94301 h 94300"/>
                  <a:gd name="connsiteX4" fmla="*/ 23964 w 26339"/>
                  <a:gd name="connsiteY4" fmla="*/ 92566 h 94300"/>
                  <a:gd name="connsiteX5" fmla="*/ 23964 w 26339"/>
                  <a:gd name="connsiteY5" fmla="*/ 49358 h 94300"/>
                  <a:gd name="connsiteX6" fmla="*/ 2369 w 26339"/>
                  <a:gd name="connsiteY6" fmla="*/ 49358 h 94300"/>
                  <a:gd name="connsiteX7" fmla="*/ 2369 w 26339"/>
                  <a:gd name="connsiteY7" fmla="*/ 92487 h 94300"/>
                  <a:gd name="connsiteX8" fmla="*/ 1739 w 26339"/>
                  <a:gd name="connsiteY8" fmla="*/ 94222 h 94300"/>
                  <a:gd name="connsiteX9" fmla="*/ 630 w 26339"/>
                  <a:gd name="connsiteY9" fmla="*/ 94222 h 94300"/>
                  <a:gd name="connsiteX10" fmla="*/ 0 w 26339"/>
                  <a:gd name="connsiteY10" fmla="*/ 92487 h 94300"/>
                  <a:gd name="connsiteX11" fmla="*/ 0 w 26339"/>
                  <a:gd name="connsiteY11" fmla="*/ 1734 h 94300"/>
                  <a:gd name="connsiteX12" fmla="*/ 630 w 26339"/>
                  <a:gd name="connsiteY12" fmla="*/ 0 h 94300"/>
                  <a:gd name="connsiteX13" fmla="*/ 1739 w 26339"/>
                  <a:gd name="connsiteY13" fmla="*/ 0 h 94300"/>
                  <a:gd name="connsiteX14" fmla="*/ 2369 w 26339"/>
                  <a:gd name="connsiteY14" fmla="*/ 1734 h 94300"/>
                  <a:gd name="connsiteX15" fmla="*/ 2369 w 26339"/>
                  <a:gd name="connsiteY15" fmla="*/ 43681 h 94300"/>
                  <a:gd name="connsiteX16" fmla="*/ 23964 w 26339"/>
                  <a:gd name="connsiteY16" fmla="*/ 43681 h 94300"/>
                  <a:gd name="connsiteX17" fmla="*/ 23964 w 26339"/>
                  <a:gd name="connsiteY17" fmla="*/ 1734 h 94300"/>
                  <a:gd name="connsiteX18" fmla="*/ 24601 w 26339"/>
                  <a:gd name="connsiteY18" fmla="*/ 0 h 94300"/>
                  <a:gd name="connsiteX19" fmla="*/ 25709 w 26339"/>
                  <a:gd name="connsiteY19" fmla="*/ 0 h 94300"/>
                  <a:gd name="connsiteX20" fmla="*/ 26340 w 26339"/>
                  <a:gd name="connsiteY20" fmla="*/ 1734 h 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339" h="94300">
                    <a:moveTo>
                      <a:pt x="26340" y="1734"/>
                    </a:moveTo>
                    <a:lnTo>
                      <a:pt x="26340" y="92566"/>
                    </a:lnTo>
                    <a:cubicBezTo>
                      <a:pt x="26340" y="93906"/>
                      <a:pt x="26181" y="94301"/>
                      <a:pt x="25709" y="94301"/>
                    </a:cubicBezTo>
                    <a:lnTo>
                      <a:pt x="24601" y="94301"/>
                    </a:lnTo>
                    <a:cubicBezTo>
                      <a:pt x="24124" y="94301"/>
                      <a:pt x="23964" y="93906"/>
                      <a:pt x="23964" y="92566"/>
                    </a:cubicBezTo>
                    <a:lnTo>
                      <a:pt x="23964" y="49358"/>
                    </a:lnTo>
                    <a:lnTo>
                      <a:pt x="2369" y="49358"/>
                    </a:lnTo>
                    <a:lnTo>
                      <a:pt x="2369" y="92487"/>
                    </a:lnTo>
                    <a:cubicBezTo>
                      <a:pt x="2369" y="93828"/>
                      <a:pt x="2216" y="94222"/>
                      <a:pt x="1739" y="94222"/>
                    </a:cubicBezTo>
                    <a:lnTo>
                      <a:pt x="630" y="94222"/>
                    </a:lnTo>
                    <a:cubicBezTo>
                      <a:pt x="159" y="94222"/>
                      <a:pt x="0" y="93828"/>
                      <a:pt x="0" y="92487"/>
                    </a:cubicBezTo>
                    <a:lnTo>
                      <a:pt x="0" y="1734"/>
                    </a:lnTo>
                    <a:cubicBezTo>
                      <a:pt x="0" y="394"/>
                      <a:pt x="159" y="0"/>
                      <a:pt x="630" y="0"/>
                    </a:cubicBezTo>
                    <a:lnTo>
                      <a:pt x="1739" y="0"/>
                    </a:lnTo>
                    <a:cubicBezTo>
                      <a:pt x="2216" y="0"/>
                      <a:pt x="2369" y="394"/>
                      <a:pt x="2369" y="1734"/>
                    </a:cubicBezTo>
                    <a:lnTo>
                      <a:pt x="2369" y="43681"/>
                    </a:lnTo>
                    <a:lnTo>
                      <a:pt x="23964" y="43681"/>
                    </a:lnTo>
                    <a:lnTo>
                      <a:pt x="23964" y="1734"/>
                    </a:lnTo>
                    <a:cubicBezTo>
                      <a:pt x="23964" y="394"/>
                      <a:pt x="24124" y="0"/>
                      <a:pt x="24601" y="0"/>
                    </a:cubicBezTo>
                    <a:lnTo>
                      <a:pt x="25709" y="0"/>
                    </a:lnTo>
                    <a:cubicBezTo>
                      <a:pt x="26181" y="0"/>
                      <a:pt x="26340" y="394"/>
                      <a:pt x="26340" y="1734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B35AE0A-492A-FFB4-862D-8A146B0521AF}"/>
                  </a:ext>
                </a:extLst>
              </p:cNvPr>
              <p:cNvSpPr/>
              <p:nvPr/>
            </p:nvSpPr>
            <p:spPr>
              <a:xfrm>
                <a:off x="9707780" y="4059137"/>
                <a:ext cx="26346" cy="94300"/>
              </a:xfrm>
              <a:custGeom>
                <a:avLst/>
                <a:gdLst>
                  <a:gd name="connsiteX0" fmla="*/ 26346 w 26346"/>
                  <a:gd name="connsiteY0" fmla="*/ 1734 h 94300"/>
                  <a:gd name="connsiteX1" fmla="*/ 26346 w 26346"/>
                  <a:gd name="connsiteY1" fmla="*/ 92566 h 94300"/>
                  <a:gd name="connsiteX2" fmla="*/ 25709 w 26346"/>
                  <a:gd name="connsiteY2" fmla="*/ 94301 h 94300"/>
                  <a:gd name="connsiteX3" fmla="*/ 24601 w 26346"/>
                  <a:gd name="connsiteY3" fmla="*/ 94301 h 94300"/>
                  <a:gd name="connsiteX4" fmla="*/ 23971 w 26346"/>
                  <a:gd name="connsiteY4" fmla="*/ 92566 h 94300"/>
                  <a:gd name="connsiteX5" fmla="*/ 23971 w 26346"/>
                  <a:gd name="connsiteY5" fmla="*/ 49358 h 94300"/>
                  <a:gd name="connsiteX6" fmla="*/ 2375 w 26346"/>
                  <a:gd name="connsiteY6" fmla="*/ 49358 h 94300"/>
                  <a:gd name="connsiteX7" fmla="*/ 2375 w 26346"/>
                  <a:gd name="connsiteY7" fmla="*/ 92487 h 94300"/>
                  <a:gd name="connsiteX8" fmla="*/ 1745 w 26346"/>
                  <a:gd name="connsiteY8" fmla="*/ 94222 h 94300"/>
                  <a:gd name="connsiteX9" fmla="*/ 637 w 26346"/>
                  <a:gd name="connsiteY9" fmla="*/ 94222 h 94300"/>
                  <a:gd name="connsiteX10" fmla="*/ 0 w 26346"/>
                  <a:gd name="connsiteY10" fmla="*/ 92487 h 94300"/>
                  <a:gd name="connsiteX11" fmla="*/ 0 w 26346"/>
                  <a:gd name="connsiteY11" fmla="*/ 1734 h 94300"/>
                  <a:gd name="connsiteX12" fmla="*/ 637 w 26346"/>
                  <a:gd name="connsiteY12" fmla="*/ 0 h 94300"/>
                  <a:gd name="connsiteX13" fmla="*/ 1745 w 26346"/>
                  <a:gd name="connsiteY13" fmla="*/ 0 h 94300"/>
                  <a:gd name="connsiteX14" fmla="*/ 2375 w 26346"/>
                  <a:gd name="connsiteY14" fmla="*/ 1734 h 94300"/>
                  <a:gd name="connsiteX15" fmla="*/ 2375 w 26346"/>
                  <a:gd name="connsiteY15" fmla="*/ 43681 h 94300"/>
                  <a:gd name="connsiteX16" fmla="*/ 23971 w 26346"/>
                  <a:gd name="connsiteY16" fmla="*/ 43681 h 94300"/>
                  <a:gd name="connsiteX17" fmla="*/ 23971 w 26346"/>
                  <a:gd name="connsiteY17" fmla="*/ 1734 h 94300"/>
                  <a:gd name="connsiteX18" fmla="*/ 24601 w 26346"/>
                  <a:gd name="connsiteY18" fmla="*/ 0 h 94300"/>
                  <a:gd name="connsiteX19" fmla="*/ 25709 w 26346"/>
                  <a:gd name="connsiteY19" fmla="*/ 0 h 94300"/>
                  <a:gd name="connsiteX20" fmla="*/ 26346 w 26346"/>
                  <a:gd name="connsiteY20" fmla="*/ 1734 h 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346" h="94300">
                    <a:moveTo>
                      <a:pt x="26346" y="1734"/>
                    </a:moveTo>
                    <a:lnTo>
                      <a:pt x="26346" y="92566"/>
                    </a:lnTo>
                    <a:cubicBezTo>
                      <a:pt x="26346" y="93906"/>
                      <a:pt x="26187" y="94301"/>
                      <a:pt x="25709" y="94301"/>
                    </a:cubicBezTo>
                    <a:lnTo>
                      <a:pt x="24601" y="94301"/>
                    </a:lnTo>
                    <a:cubicBezTo>
                      <a:pt x="24130" y="94301"/>
                      <a:pt x="23971" y="93906"/>
                      <a:pt x="23971" y="92566"/>
                    </a:cubicBezTo>
                    <a:lnTo>
                      <a:pt x="23971" y="49358"/>
                    </a:lnTo>
                    <a:lnTo>
                      <a:pt x="2375" y="49358"/>
                    </a:lnTo>
                    <a:lnTo>
                      <a:pt x="2375" y="92487"/>
                    </a:lnTo>
                    <a:cubicBezTo>
                      <a:pt x="2375" y="93828"/>
                      <a:pt x="2216" y="94222"/>
                      <a:pt x="1745" y="94222"/>
                    </a:cubicBezTo>
                    <a:lnTo>
                      <a:pt x="637" y="94222"/>
                    </a:lnTo>
                    <a:cubicBezTo>
                      <a:pt x="159" y="94222"/>
                      <a:pt x="0" y="93828"/>
                      <a:pt x="0" y="92487"/>
                    </a:cubicBezTo>
                    <a:lnTo>
                      <a:pt x="0" y="1734"/>
                    </a:lnTo>
                    <a:cubicBezTo>
                      <a:pt x="0" y="394"/>
                      <a:pt x="159" y="0"/>
                      <a:pt x="637" y="0"/>
                    </a:cubicBezTo>
                    <a:lnTo>
                      <a:pt x="1745" y="0"/>
                    </a:lnTo>
                    <a:cubicBezTo>
                      <a:pt x="2216" y="0"/>
                      <a:pt x="2375" y="394"/>
                      <a:pt x="2375" y="1734"/>
                    </a:cubicBezTo>
                    <a:lnTo>
                      <a:pt x="2375" y="43681"/>
                    </a:lnTo>
                    <a:lnTo>
                      <a:pt x="23971" y="43681"/>
                    </a:lnTo>
                    <a:lnTo>
                      <a:pt x="23971" y="1734"/>
                    </a:lnTo>
                    <a:cubicBezTo>
                      <a:pt x="23971" y="394"/>
                      <a:pt x="24130" y="0"/>
                      <a:pt x="24601" y="0"/>
                    </a:cubicBezTo>
                    <a:lnTo>
                      <a:pt x="25709" y="0"/>
                    </a:lnTo>
                    <a:cubicBezTo>
                      <a:pt x="26187" y="0"/>
                      <a:pt x="26346" y="394"/>
                      <a:pt x="26346" y="1734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9B2078FD-C3BC-7C87-D13D-EDA5525B687F}"/>
                  </a:ext>
                </a:extLst>
              </p:cNvPr>
              <p:cNvSpPr/>
              <p:nvPr/>
            </p:nvSpPr>
            <p:spPr>
              <a:xfrm>
                <a:off x="9742507" y="4059137"/>
                <a:ext cx="34650" cy="94300"/>
              </a:xfrm>
              <a:custGeom>
                <a:avLst/>
                <a:gdLst>
                  <a:gd name="connsiteX0" fmla="*/ 0 w 34650"/>
                  <a:gd name="connsiteY0" fmla="*/ 92566 h 94300"/>
                  <a:gd name="connsiteX1" fmla="*/ 0 w 34650"/>
                  <a:gd name="connsiteY1" fmla="*/ 1734 h 94300"/>
                  <a:gd name="connsiteX2" fmla="*/ 637 w 34650"/>
                  <a:gd name="connsiteY2" fmla="*/ 0 h 94300"/>
                  <a:gd name="connsiteX3" fmla="*/ 1745 w 34650"/>
                  <a:gd name="connsiteY3" fmla="*/ 0 h 94300"/>
                  <a:gd name="connsiteX4" fmla="*/ 2375 w 34650"/>
                  <a:gd name="connsiteY4" fmla="*/ 1734 h 94300"/>
                  <a:gd name="connsiteX5" fmla="*/ 2375 w 34650"/>
                  <a:gd name="connsiteY5" fmla="*/ 36664 h 94300"/>
                  <a:gd name="connsiteX6" fmla="*/ 14399 w 34650"/>
                  <a:gd name="connsiteY6" fmla="*/ 36664 h 94300"/>
                  <a:gd name="connsiteX7" fmla="*/ 25709 w 34650"/>
                  <a:gd name="connsiteY7" fmla="*/ 65364 h 94300"/>
                  <a:gd name="connsiteX8" fmla="*/ 14399 w 34650"/>
                  <a:gd name="connsiteY8" fmla="*/ 94301 h 94300"/>
                  <a:gd name="connsiteX9" fmla="*/ 637 w 34650"/>
                  <a:gd name="connsiteY9" fmla="*/ 94301 h 94300"/>
                  <a:gd name="connsiteX10" fmla="*/ 0 w 34650"/>
                  <a:gd name="connsiteY10" fmla="*/ 92566 h 94300"/>
                  <a:gd name="connsiteX11" fmla="*/ 2375 w 34650"/>
                  <a:gd name="connsiteY11" fmla="*/ 88544 h 94300"/>
                  <a:gd name="connsiteX12" fmla="*/ 14240 w 34650"/>
                  <a:gd name="connsiteY12" fmla="*/ 88544 h 94300"/>
                  <a:gd name="connsiteX13" fmla="*/ 23258 w 34650"/>
                  <a:gd name="connsiteY13" fmla="*/ 65285 h 94300"/>
                  <a:gd name="connsiteX14" fmla="*/ 14240 w 34650"/>
                  <a:gd name="connsiteY14" fmla="*/ 42340 h 94300"/>
                  <a:gd name="connsiteX15" fmla="*/ 2375 w 34650"/>
                  <a:gd name="connsiteY15" fmla="*/ 42340 h 94300"/>
                  <a:gd name="connsiteX16" fmla="*/ 2375 w 34650"/>
                  <a:gd name="connsiteY16" fmla="*/ 88544 h 94300"/>
                  <a:gd name="connsiteX17" fmla="*/ 32912 w 34650"/>
                  <a:gd name="connsiteY17" fmla="*/ 0 h 94300"/>
                  <a:gd name="connsiteX18" fmla="*/ 34014 w 34650"/>
                  <a:gd name="connsiteY18" fmla="*/ 0 h 94300"/>
                  <a:gd name="connsiteX19" fmla="*/ 34651 w 34650"/>
                  <a:gd name="connsiteY19" fmla="*/ 1734 h 94300"/>
                  <a:gd name="connsiteX20" fmla="*/ 34651 w 34650"/>
                  <a:gd name="connsiteY20" fmla="*/ 92566 h 94300"/>
                  <a:gd name="connsiteX21" fmla="*/ 34014 w 34650"/>
                  <a:gd name="connsiteY21" fmla="*/ 94301 h 94300"/>
                  <a:gd name="connsiteX22" fmla="*/ 32912 w 34650"/>
                  <a:gd name="connsiteY22" fmla="*/ 94301 h 94300"/>
                  <a:gd name="connsiteX23" fmla="*/ 32275 w 34650"/>
                  <a:gd name="connsiteY23" fmla="*/ 92566 h 94300"/>
                  <a:gd name="connsiteX24" fmla="*/ 32275 w 34650"/>
                  <a:gd name="connsiteY24" fmla="*/ 1734 h 94300"/>
                  <a:gd name="connsiteX25" fmla="*/ 32912 w 34650"/>
                  <a:gd name="connsiteY25" fmla="*/ 0 h 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650" h="94300">
                    <a:moveTo>
                      <a:pt x="0" y="92566"/>
                    </a:moveTo>
                    <a:lnTo>
                      <a:pt x="0" y="1734"/>
                    </a:lnTo>
                    <a:cubicBezTo>
                      <a:pt x="0" y="394"/>
                      <a:pt x="159" y="0"/>
                      <a:pt x="637" y="0"/>
                    </a:cubicBezTo>
                    <a:lnTo>
                      <a:pt x="1745" y="0"/>
                    </a:lnTo>
                    <a:cubicBezTo>
                      <a:pt x="2216" y="0"/>
                      <a:pt x="2375" y="394"/>
                      <a:pt x="2375" y="1734"/>
                    </a:cubicBezTo>
                    <a:lnTo>
                      <a:pt x="2375" y="36664"/>
                    </a:lnTo>
                    <a:lnTo>
                      <a:pt x="14399" y="36664"/>
                    </a:lnTo>
                    <a:cubicBezTo>
                      <a:pt x="21360" y="36664"/>
                      <a:pt x="25709" y="47387"/>
                      <a:pt x="25709" y="65364"/>
                    </a:cubicBezTo>
                    <a:cubicBezTo>
                      <a:pt x="25709" y="83341"/>
                      <a:pt x="21360" y="94301"/>
                      <a:pt x="14399" y="94301"/>
                    </a:cubicBezTo>
                    <a:lnTo>
                      <a:pt x="637" y="94301"/>
                    </a:lnTo>
                    <a:cubicBezTo>
                      <a:pt x="159" y="94301"/>
                      <a:pt x="0" y="93906"/>
                      <a:pt x="0" y="92566"/>
                    </a:cubicBezTo>
                    <a:close/>
                    <a:moveTo>
                      <a:pt x="2375" y="88544"/>
                    </a:moveTo>
                    <a:lnTo>
                      <a:pt x="14240" y="88544"/>
                    </a:lnTo>
                    <a:cubicBezTo>
                      <a:pt x="19780" y="88544"/>
                      <a:pt x="23258" y="79951"/>
                      <a:pt x="23258" y="65285"/>
                    </a:cubicBezTo>
                    <a:cubicBezTo>
                      <a:pt x="23258" y="50619"/>
                      <a:pt x="19780" y="42340"/>
                      <a:pt x="14240" y="42340"/>
                    </a:cubicBezTo>
                    <a:lnTo>
                      <a:pt x="2375" y="42340"/>
                    </a:lnTo>
                    <a:lnTo>
                      <a:pt x="2375" y="88544"/>
                    </a:lnTo>
                    <a:close/>
                    <a:moveTo>
                      <a:pt x="32912" y="0"/>
                    </a:moveTo>
                    <a:lnTo>
                      <a:pt x="34014" y="0"/>
                    </a:lnTo>
                    <a:cubicBezTo>
                      <a:pt x="34491" y="0"/>
                      <a:pt x="34651" y="394"/>
                      <a:pt x="34651" y="1734"/>
                    </a:cubicBezTo>
                    <a:lnTo>
                      <a:pt x="34651" y="92566"/>
                    </a:lnTo>
                    <a:cubicBezTo>
                      <a:pt x="34651" y="93906"/>
                      <a:pt x="34491" y="94301"/>
                      <a:pt x="34014" y="94301"/>
                    </a:cubicBezTo>
                    <a:lnTo>
                      <a:pt x="32912" y="94301"/>
                    </a:lnTo>
                    <a:cubicBezTo>
                      <a:pt x="32434" y="94301"/>
                      <a:pt x="32275" y="93906"/>
                      <a:pt x="32275" y="92566"/>
                    </a:cubicBezTo>
                    <a:lnTo>
                      <a:pt x="32275" y="1734"/>
                    </a:lnTo>
                    <a:cubicBezTo>
                      <a:pt x="32275" y="394"/>
                      <a:pt x="32434" y="0"/>
                      <a:pt x="32912" y="0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C512D309-11BB-D043-CB84-17B2D08E854C}"/>
                  </a:ext>
                </a:extLst>
              </p:cNvPr>
              <p:cNvSpPr/>
              <p:nvPr/>
            </p:nvSpPr>
            <p:spPr>
              <a:xfrm>
                <a:off x="9785463" y="4059137"/>
                <a:ext cx="32192" cy="94300"/>
              </a:xfrm>
              <a:custGeom>
                <a:avLst/>
                <a:gdLst>
                  <a:gd name="connsiteX0" fmla="*/ 32116 w 32192"/>
                  <a:gd name="connsiteY0" fmla="*/ 1734 h 94300"/>
                  <a:gd name="connsiteX1" fmla="*/ 32116 w 32192"/>
                  <a:gd name="connsiteY1" fmla="*/ 92566 h 94300"/>
                  <a:gd name="connsiteX2" fmla="*/ 31486 w 32192"/>
                  <a:gd name="connsiteY2" fmla="*/ 94301 h 94300"/>
                  <a:gd name="connsiteX3" fmla="*/ 30454 w 32192"/>
                  <a:gd name="connsiteY3" fmla="*/ 94301 h 94300"/>
                  <a:gd name="connsiteX4" fmla="*/ 29823 w 32192"/>
                  <a:gd name="connsiteY4" fmla="*/ 92566 h 94300"/>
                  <a:gd name="connsiteX5" fmla="*/ 29823 w 32192"/>
                  <a:gd name="connsiteY5" fmla="*/ 31617 h 94300"/>
                  <a:gd name="connsiteX6" fmla="*/ 30142 w 32192"/>
                  <a:gd name="connsiteY6" fmla="*/ 9461 h 94300"/>
                  <a:gd name="connsiteX7" fmla="*/ 30059 w 32192"/>
                  <a:gd name="connsiteY7" fmla="*/ 9461 h 94300"/>
                  <a:gd name="connsiteX8" fmla="*/ 26263 w 32192"/>
                  <a:gd name="connsiteY8" fmla="*/ 28463 h 94300"/>
                  <a:gd name="connsiteX9" fmla="*/ 17163 w 32192"/>
                  <a:gd name="connsiteY9" fmla="*/ 70410 h 94300"/>
                  <a:gd name="connsiteX10" fmla="*/ 16373 w 32192"/>
                  <a:gd name="connsiteY10" fmla="*/ 71750 h 94300"/>
                  <a:gd name="connsiteX11" fmla="*/ 15743 w 32192"/>
                  <a:gd name="connsiteY11" fmla="*/ 71750 h 94300"/>
                  <a:gd name="connsiteX12" fmla="*/ 14870 w 32192"/>
                  <a:gd name="connsiteY12" fmla="*/ 70410 h 94300"/>
                  <a:gd name="connsiteX13" fmla="*/ 5617 w 32192"/>
                  <a:gd name="connsiteY13" fmla="*/ 27912 h 94300"/>
                  <a:gd name="connsiteX14" fmla="*/ 1981 w 32192"/>
                  <a:gd name="connsiteY14" fmla="*/ 9461 h 94300"/>
                  <a:gd name="connsiteX15" fmla="*/ 1898 w 32192"/>
                  <a:gd name="connsiteY15" fmla="*/ 9461 h 94300"/>
                  <a:gd name="connsiteX16" fmla="*/ 2216 w 32192"/>
                  <a:gd name="connsiteY16" fmla="*/ 31617 h 94300"/>
                  <a:gd name="connsiteX17" fmla="*/ 2216 w 32192"/>
                  <a:gd name="connsiteY17" fmla="*/ 92566 h 94300"/>
                  <a:gd name="connsiteX18" fmla="*/ 1579 w 32192"/>
                  <a:gd name="connsiteY18" fmla="*/ 94301 h 94300"/>
                  <a:gd name="connsiteX19" fmla="*/ 630 w 32192"/>
                  <a:gd name="connsiteY19" fmla="*/ 94301 h 94300"/>
                  <a:gd name="connsiteX20" fmla="*/ 0 w 32192"/>
                  <a:gd name="connsiteY20" fmla="*/ 92566 h 94300"/>
                  <a:gd name="connsiteX21" fmla="*/ 0 w 32192"/>
                  <a:gd name="connsiteY21" fmla="*/ 1734 h 94300"/>
                  <a:gd name="connsiteX22" fmla="*/ 630 w 32192"/>
                  <a:gd name="connsiteY22" fmla="*/ 0 h 94300"/>
                  <a:gd name="connsiteX23" fmla="*/ 1427 w 32192"/>
                  <a:gd name="connsiteY23" fmla="*/ 0 h 94300"/>
                  <a:gd name="connsiteX24" fmla="*/ 2375 w 32192"/>
                  <a:gd name="connsiteY24" fmla="*/ 1498 h 94300"/>
                  <a:gd name="connsiteX25" fmla="*/ 16061 w 32192"/>
                  <a:gd name="connsiteY25" fmla="*/ 64339 h 94300"/>
                  <a:gd name="connsiteX26" fmla="*/ 29664 w 32192"/>
                  <a:gd name="connsiteY26" fmla="*/ 1656 h 94300"/>
                  <a:gd name="connsiteX27" fmla="*/ 30613 w 32192"/>
                  <a:gd name="connsiteY27" fmla="*/ 78 h 94300"/>
                  <a:gd name="connsiteX28" fmla="*/ 31562 w 32192"/>
                  <a:gd name="connsiteY28" fmla="*/ 78 h 94300"/>
                  <a:gd name="connsiteX29" fmla="*/ 32192 w 32192"/>
                  <a:gd name="connsiteY29" fmla="*/ 1813 h 94300"/>
                  <a:gd name="connsiteX30" fmla="*/ 32116 w 32192"/>
                  <a:gd name="connsiteY30" fmla="*/ 1734 h 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192" h="94300">
                    <a:moveTo>
                      <a:pt x="32116" y="1734"/>
                    </a:moveTo>
                    <a:lnTo>
                      <a:pt x="32116" y="92566"/>
                    </a:lnTo>
                    <a:cubicBezTo>
                      <a:pt x="32116" y="93906"/>
                      <a:pt x="31957" y="94301"/>
                      <a:pt x="31486" y="94301"/>
                    </a:cubicBezTo>
                    <a:lnTo>
                      <a:pt x="30454" y="94301"/>
                    </a:lnTo>
                    <a:cubicBezTo>
                      <a:pt x="29983" y="94301"/>
                      <a:pt x="29823" y="93906"/>
                      <a:pt x="29823" y="92566"/>
                    </a:cubicBezTo>
                    <a:lnTo>
                      <a:pt x="29823" y="31617"/>
                    </a:lnTo>
                    <a:cubicBezTo>
                      <a:pt x="29823" y="24678"/>
                      <a:pt x="29900" y="17267"/>
                      <a:pt x="30142" y="9461"/>
                    </a:cubicBezTo>
                    <a:lnTo>
                      <a:pt x="30059" y="9461"/>
                    </a:lnTo>
                    <a:cubicBezTo>
                      <a:pt x="28792" y="16400"/>
                      <a:pt x="27607" y="22234"/>
                      <a:pt x="26263" y="28463"/>
                    </a:cubicBezTo>
                    <a:lnTo>
                      <a:pt x="17163" y="70410"/>
                    </a:lnTo>
                    <a:cubicBezTo>
                      <a:pt x="16927" y="71435"/>
                      <a:pt x="16768" y="71750"/>
                      <a:pt x="16373" y="71750"/>
                    </a:cubicBezTo>
                    <a:lnTo>
                      <a:pt x="15743" y="71750"/>
                    </a:lnTo>
                    <a:cubicBezTo>
                      <a:pt x="15265" y="71750"/>
                      <a:pt x="15106" y="71593"/>
                      <a:pt x="14870" y="70410"/>
                    </a:cubicBezTo>
                    <a:lnTo>
                      <a:pt x="5617" y="27912"/>
                    </a:lnTo>
                    <a:cubicBezTo>
                      <a:pt x="4273" y="21919"/>
                      <a:pt x="3165" y="16242"/>
                      <a:pt x="1981" y="9461"/>
                    </a:cubicBezTo>
                    <a:lnTo>
                      <a:pt x="1898" y="9461"/>
                    </a:lnTo>
                    <a:cubicBezTo>
                      <a:pt x="2133" y="17267"/>
                      <a:pt x="2216" y="24442"/>
                      <a:pt x="2216" y="31617"/>
                    </a:cubicBezTo>
                    <a:lnTo>
                      <a:pt x="2216" y="92566"/>
                    </a:lnTo>
                    <a:cubicBezTo>
                      <a:pt x="2216" y="93906"/>
                      <a:pt x="2057" y="94301"/>
                      <a:pt x="1579" y="94301"/>
                    </a:cubicBezTo>
                    <a:lnTo>
                      <a:pt x="630" y="94301"/>
                    </a:lnTo>
                    <a:cubicBezTo>
                      <a:pt x="159" y="94301"/>
                      <a:pt x="0" y="93906"/>
                      <a:pt x="0" y="92566"/>
                    </a:cubicBezTo>
                    <a:lnTo>
                      <a:pt x="0" y="1734"/>
                    </a:lnTo>
                    <a:cubicBezTo>
                      <a:pt x="0" y="394"/>
                      <a:pt x="159" y="0"/>
                      <a:pt x="630" y="0"/>
                    </a:cubicBezTo>
                    <a:lnTo>
                      <a:pt x="1427" y="0"/>
                    </a:lnTo>
                    <a:cubicBezTo>
                      <a:pt x="1981" y="0"/>
                      <a:pt x="2133" y="394"/>
                      <a:pt x="2375" y="1498"/>
                    </a:cubicBezTo>
                    <a:lnTo>
                      <a:pt x="16061" y="64339"/>
                    </a:lnTo>
                    <a:lnTo>
                      <a:pt x="29664" y="1656"/>
                    </a:lnTo>
                    <a:cubicBezTo>
                      <a:pt x="29900" y="473"/>
                      <a:pt x="30059" y="78"/>
                      <a:pt x="30613" y="78"/>
                    </a:cubicBezTo>
                    <a:lnTo>
                      <a:pt x="31562" y="78"/>
                    </a:lnTo>
                    <a:cubicBezTo>
                      <a:pt x="32040" y="78"/>
                      <a:pt x="32192" y="473"/>
                      <a:pt x="32192" y="1813"/>
                    </a:cubicBezTo>
                    <a:lnTo>
                      <a:pt x="32116" y="1734"/>
                    </a:ln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9E1B5A5E-DA63-4E6D-D052-D91B79FDD7F3}"/>
                  </a:ext>
                </a:extLst>
              </p:cNvPr>
              <p:cNvSpPr/>
              <p:nvPr/>
            </p:nvSpPr>
            <p:spPr>
              <a:xfrm>
                <a:off x="9837276" y="4057244"/>
                <a:ext cx="27363" cy="98085"/>
              </a:xfrm>
              <a:custGeom>
                <a:avLst/>
                <a:gdLst>
                  <a:gd name="connsiteX0" fmla="*/ 13762 w 27363"/>
                  <a:gd name="connsiteY0" fmla="*/ 0 h 98085"/>
                  <a:gd name="connsiteX1" fmla="*/ 27212 w 27363"/>
                  <a:gd name="connsiteY1" fmla="*/ 23102 h 98085"/>
                  <a:gd name="connsiteX2" fmla="*/ 26735 w 27363"/>
                  <a:gd name="connsiteY2" fmla="*/ 25388 h 98085"/>
                  <a:gd name="connsiteX3" fmla="*/ 25786 w 27363"/>
                  <a:gd name="connsiteY3" fmla="*/ 26177 h 98085"/>
                  <a:gd name="connsiteX4" fmla="*/ 24920 w 27363"/>
                  <a:gd name="connsiteY4" fmla="*/ 25152 h 98085"/>
                  <a:gd name="connsiteX5" fmla="*/ 13762 w 27363"/>
                  <a:gd name="connsiteY5" fmla="*/ 5756 h 98085"/>
                  <a:gd name="connsiteX6" fmla="*/ 2375 w 27363"/>
                  <a:gd name="connsiteY6" fmla="*/ 32564 h 98085"/>
                  <a:gd name="connsiteX7" fmla="*/ 2375 w 27363"/>
                  <a:gd name="connsiteY7" fmla="*/ 65364 h 98085"/>
                  <a:gd name="connsiteX8" fmla="*/ 13762 w 27363"/>
                  <a:gd name="connsiteY8" fmla="*/ 92329 h 98085"/>
                  <a:gd name="connsiteX9" fmla="*/ 25079 w 27363"/>
                  <a:gd name="connsiteY9" fmla="*/ 72302 h 98085"/>
                  <a:gd name="connsiteX10" fmla="*/ 25945 w 27363"/>
                  <a:gd name="connsiteY10" fmla="*/ 71277 h 98085"/>
                  <a:gd name="connsiteX11" fmla="*/ 26894 w 27363"/>
                  <a:gd name="connsiteY11" fmla="*/ 72223 h 98085"/>
                  <a:gd name="connsiteX12" fmla="*/ 27289 w 27363"/>
                  <a:gd name="connsiteY12" fmla="*/ 74352 h 98085"/>
                  <a:gd name="connsiteX13" fmla="*/ 13762 w 27363"/>
                  <a:gd name="connsiteY13" fmla="*/ 98086 h 98085"/>
                  <a:gd name="connsiteX14" fmla="*/ 0 w 27363"/>
                  <a:gd name="connsiteY14" fmla="*/ 65285 h 98085"/>
                  <a:gd name="connsiteX15" fmla="*/ 0 w 27363"/>
                  <a:gd name="connsiteY15" fmla="*/ 32721 h 98085"/>
                  <a:gd name="connsiteX16" fmla="*/ 13762 w 27363"/>
                  <a:gd name="connsiteY16" fmla="*/ 78 h 98085"/>
                  <a:gd name="connsiteX17" fmla="*/ 13762 w 27363"/>
                  <a:gd name="connsiteY17" fmla="*/ 0 h 9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363" h="98085">
                    <a:moveTo>
                      <a:pt x="13762" y="0"/>
                    </a:moveTo>
                    <a:cubicBezTo>
                      <a:pt x="21672" y="0"/>
                      <a:pt x="25474" y="7963"/>
                      <a:pt x="27212" y="23102"/>
                    </a:cubicBezTo>
                    <a:cubicBezTo>
                      <a:pt x="27372" y="24442"/>
                      <a:pt x="27212" y="24837"/>
                      <a:pt x="26735" y="25388"/>
                    </a:cubicBezTo>
                    <a:lnTo>
                      <a:pt x="25786" y="26177"/>
                    </a:lnTo>
                    <a:cubicBezTo>
                      <a:pt x="25315" y="26413"/>
                      <a:pt x="25079" y="26335"/>
                      <a:pt x="24920" y="25152"/>
                    </a:cubicBezTo>
                    <a:cubicBezTo>
                      <a:pt x="23417" y="11985"/>
                      <a:pt x="20411" y="5756"/>
                      <a:pt x="13762" y="5756"/>
                    </a:cubicBezTo>
                    <a:cubicBezTo>
                      <a:pt x="6247" y="5756"/>
                      <a:pt x="2375" y="15848"/>
                      <a:pt x="2375" y="32564"/>
                    </a:cubicBezTo>
                    <a:lnTo>
                      <a:pt x="2375" y="65364"/>
                    </a:lnTo>
                    <a:cubicBezTo>
                      <a:pt x="2375" y="82000"/>
                      <a:pt x="6330" y="92329"/>
                      <a:pt x="13762" y="92329"/>
                    </a:cubicBezTo>
                    <a:cubicBezTo>
                      <a:pt x="20570" y="92329"/>
                      <a:pt x="23493" y="85391"/>
                      <a:pt x="25079" y="72302"/>
                    </a:cubicBezTo>
                    <a:cubicBezTo>
                      <a:pt x="25315" y="71120"/>
                      <a:pt x="25474" y="70804"/>
                      <a:pt x="25945" y="71277"/>
                    </a:cubicBezTo>
                    <a:lnTo>
                      <a:pt x="26894" y="72223"/>
                    </a:lnTo>
                    <a:cubicBezTo>
                      <a:pt x="27372" y="72618"/>
                      <a:pt x="27448" y="73170"/>
                      <a:pt x="27289" y="74352"/>
                    </a:cubicBezTo>
                    <a:cubicBezTo>
                      <a:pt x="25550" y="89491"/>
                      <a:pt x="21914" y="98086"/>
                      <a:pt x="13762" y="98086"/>
                    </a:cubicBezTo>
                    <a:cubicBezTo>
                      <a:pt x="4904" y="98086"/>
                      <a:pt x="0" y="85628"/>
                      <a:pt x="0" y="65285"/>
                    </a:cubicBezTo>
                    <a:lnTo>
                      <a:pt x="0" y="32721"/>
                    </a:lnTo>
                    <a:cubicBezTo>
                      <a:pt x="0" y="12536"/>
                      <a:pt x="4668" y="78"/>
                      <a:pt x="13762" y="78"/>
                    </a:cubicBezTo>
                    <a:lnTo>
                      <a:pt x="13762" y="0"/>
                    </a:ln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01EE8AC-421E-7859-9C14-E543CBE6FD77}"/>
                  </a:ext>
                </a:extLst>
              </p:cNvPr>
              <p:cNvSpPr/>
              <p:nvPr/>
            </p:nvSpPr>
            <p:spPr>
              <a:xfrm>
                <a:off x="9870660" y="4059137"/>
                <a:ext cx="25709" cy="94300"/>
              </a:xfrm>
              <a:custGeom>
                <a:avLst/>
                <a:gdLst>
                  <a:gd name="connsiteX0" fmla="*/ 25709 w 25709"/>
                  <a:gd name="connsiteY0" fmla="*/ 28937 h 94300"/>
                  <a:gd name="connsiteX1" fmla="*/ 14393 w 25709"/>
                  <a:gd name="connsiteY1" fmla="*/ 57636 h 94300"/>
                  <a:gd name="connsiteX2" fmla="*/ 2369 w 25709"/>
                  <a:gd name="connsiteY2" fmla="*/ 57636 h 94300"/>
                  <a:gd name="connsiteX3" fmla="*/ 2369 w 25709"/>
                  <a:gd name="connsiteY3" fmla="*/ 92566 h 94300"/>
                  <a:gd name="connsiteX4" fmla="*/ 1739 w 25709"/>
                  <a:gd name="connsiteY4" fmla="*/ 94301 h 94300"/>
                  <a:gd name="connsiteX5" fmla="*/ 631 w 25709"/>
                  <a:gd name="connsiteY5" fmla="*/ 94301 h 94300"/>
                  <a:gd name="connsiteX6" fmla="*/ 0 w 25709"/>
                  <a:gd name="connsiteY6" fmla="*/ 92566 h 94300"/>
                  <a:gd name="connsiteX7" fmla="*/ 0 w 25709"/>
                  <a:gd name="connsiteY7" fmla="*/ 1734 h 94300"/>
                  <a:gd name="connsiteX8" fmla="*/ 631 w 25709"/>
                  <a:gd name="connsiteY8" fmla="*/ 0 h 94300"/>
                  <a:gd name="connsiteX9" fmla="*/ 14393 w 25709"/>
                  <a:gd name="connsiteY9" fmla="*/ 0 h 94300"/>
                  <a:gd name="connsiteX10" fmla="*/ 25709 w 25709"/>
                  <a:gd name="connsiteY10" fmla="*/ 28937 h 94300"/>
                  <a:gd name="connsiteX11" fmla="*/ 23258 w 25709"/>
                  <a:gd name="connsiteY11" fmla="*/ 28937 h 94300"/>
                  <a:gd name="connsiteX12" fmla="*/ 14240 w 25709"/>
                  <a:gd name="connsiteY12" fmla="*/ 5677 h 94300"/>
                  <a:gd name="connsiteX13" fmla="*/ 2369 w 25709"/>
                  <a:gd name="connsiteY13" fmla="*/ 5677 h 94300"/>
                  <a:gd name="connsiteX14" fmla="*/ 2369 w 25709"/>
                  <a:gd name="connsiteY14" fmla="*/ 51881 h 94300"/>
                  <a:gd name="connsiteX15" fmla="*/ 14240 w 25709"/>
                  <a:gd name="connsiteY15" fmla="*/ 51881 h 94300"/>
                  <a:gd name="connsiteX16" fmla="*/ 23258 w 25709"/>
                  <a:gd name="connsiteY16" fmla="*/ 28937 h 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709" h="94300">
                    <a:moveTo>
                      <a:pt x="25709" y="28937"/>
                    </a:moveTo>
                    <a:cubicBezTo>
                      <a:pt x="25709" y="46835"/>
                      <a:pt x="21353" y="57636"/>
                      <a:pt x="14393" y="57636"/>
                    </a:cubicBezTo>
                    <a:lnTo>
                      <a:pt x="2369" y="57636"/>
                    </a:lnTo>
                    <a:lnTo>
                      <a:pt x="2369" y="92566"/>
                    </a:lnTo>
                    <a:cubicBezTo>
                      <a:pt x="2369" y="93906"/>
                      <a:pt x="2216" y="94301"/>
                      <a:pt x="1739" y="94301"/>
                    </a:cubicBezTo>
                    <a:lnTo>
                      <a:pt x="631" y="94301"/>
                    </a:lnTo>
                    <a:cubicBezTo>
                      <a:pt x="159" y="94301"/>
                      <a:pt x="0" y="93906"/>
                      <a:pt x="0" y="92566"/>
                    </a:cubicBezTo>
                    <a:lnTo>
                      <a:pt x="0" y="1734"/>
                    </a:lnTo>
                    <a:cubicBezTo>
                      <a:pt x="0" y="394"/>
                      <a:pt x="159" y="0"/>
                      <a:pt x="631" y="0"/>
                    </a:cubicBezTo>
                    <a:lnTo>
                      <a:pt x="14393" y="0"/>
                    </a:lnTo>
                    <a:cubicBezTo>
                      <a:pt x="21277" y="0"/>
                      <a:pt x="25709" y="10723"/>
                      <a:pt x="25709" y="28937"/>
                    </a:cubicBezTo>
                    <a:close/>
                    <a:moveTo>
                      <a:pt x="23258" y="28937"/>
                    </a:moveTo>
                    <a:cubicBezTo>
                      <a:pt x="23258" y="14350"/>
                      <a:pt x="19774" y="5677"/>
                      <a:pt x="14240" y="5677"/>
                    </a:cubicBezTo>
                    <a:lnTo>
                      <a:pt x="2369" y="5677"/>
                    </a:lnTo>
                    <a:lnTo>
                      <a:pt x="2369" y="51881"/>
                    </a:lnTo>
                    <a:lnTo>
                      <a:pt x="14240" y="51881"/>
                    </a:lnTo>
                    <a:cubicBezTo>
                      <a:pt x="19774" y="51881"/>
                      <a:pt x="23258" y="43365"/>
                      <a:pt x="23258" y="28937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00230CEE-44D6-F08F-1801-FC526EDDE92D}"/>
                  </a:ext>
                </a:extLst>
              </p:cNvPr>
              <p:cNvSpPr/>
              <p:nvPr/>
            </p:nvSpPr>
            <p:spPr>
              <a:xfrm>
                <a:off x="9902298" y="4059137"/>
                <a:ext cx="22786" cy="94221"/>
              </a:xfrm>
              <a:custGeom>
                <a:avLst/>
                <a:gdLst>
                  <a:gd name="connsiteX0" fmla="*/ 22073 w 22786"/>
                  <a:gd name="connsiteY0" fmla="*/ 1734 h 94221"/>
                  <a:gd name="connsiteX1" fmla="*/ 22073 w 22786"/>
                  <a:gd name="connsiteY1" fmla="*/ 4100 h 94221"/>
                  <a:gd name="connsiteX2" fmla="*/ 21436 w 22786"/>
                  <a:gd name="connsiteY2" fmla="*/ 5677 h 94221"/>
                  <a:gd name="connsiteX3" fmla="*/ 2293 w 22786"/>
                  <a:gd name="connsiteY3" fmla="*/ 5677 h 94221"/>
                  <a:gd name="connsiteX4" fmla="*/ 2293 w 22786"/>
                  <a:gd name="connsiteY4" fmla="*/ 43681 h 94221"/>
                  <a:gd name="connsiteX5" fmla="*/ 19226 w 22786"/>
                  <a:gd name="connsiteY5" fmla="*/ 43681 h 94221"/>
                  <a:gd name="connsiteX6" fmla="*/ 19857 w 22786"/>
                  <a:gd name="connsiteY6" fmla="*/ 45258 h 94221"/>
                  <a:gd name="connsiteX7" fmla="*/ 19857 w 22786"/>
                  <a:gd name="connsiteY7" fmla="*/ 47623 h 94221"/>
                  <a:gd name="connsiteX8" fmla="*/ 19226 w 22786"/>
                  <a:gd name="connsiteY8" fmla="*/ 49358 h 94221"/>
                  <a:gd name="connsiteX9" fmla="*/ 2293 w 22786"/>
                  <a:gd name="connsiteY9" fmla="*/ 49358 h 94221"/>
                  <a:gd name="connsiteX10" fmla="*/ 2293 w 22786"/>
                  <a:gd name="connsiteY10" fmla="*/ 88544 h 94221"/>
                  <a:gd name="connsiteX11" fmla="*/ 22149 w 22786"/>
                  <a:gd name="connsiteY11" fmla="*/ 88544 h 94221"/>
                  <a:gd name="connsiteX12" fmla="*/ 22786 w 22786"/>
                  <a:gd name="connsiteY12" fmla="*/ 90122 h 94221"/>
                  <a:gd name="connsiteX13" fmla="*/ 22786 w 22786"/>
                  <a:gd name="connsiteY13" fmla="*/ 92487 h 94221"/>
                  <a:gd name="connsiteX14" fmla="*/ 22149 w 22786"/>
                  <a:gd name="connsiteY14" fmla="*/ 94222 h 94221"/>
                  <a:gd name="connsiteX15" fmla="*/ 637 w 22786"/>
                  <a:gd name="connsiteY15" fmla="*/ 94222 h 94221"/>
                  <a:gd name="connsiteX16" fmla="*/ 0 w 22786"/>
                  <a:gd name="connsiteY16" fmla="*/ 92487 h 94221"/>
                  <a:gd name="connsiteX17" fmla="*/ 0 w 22786"/>
                  <a:gd name="connsiteY17" fmla="*/ 1734 h 94221"/>
                  <a:gd name="connsiteX18" fmla="*/ 637 w 22786"/>
                  <a:gd name="connsiteY18" fmla="*/ 0 h 94221"/>
                  <a:gd name="connsiteX19" fmla="*/ 21436 w 22786"/>
                  <a:gd name="connsiteY19" fmla="*/ 0 h 94221"/>
                  <a:gd name="connsiteX20" fmla="*/ 22073 w 22786"/>
                  <a:gd name="connsiteY20" fmla="*/ 1734 h 9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786" h="94221">
                    <a:moveTo>
                      <a:pt x="22073" y="1734"/>
                    </a:moveTo>
                    <a:lnTo>
                      <a:pt x="22073" y="4100"/>
                    </a:lnTo>
                    <a:cubicBezTo>
                      <a:pt x="22073" y="5282"/>
                      <a:pt x="21914" y="5677"/>
                      <a:pt x="21436" y="5677"/>
                    </a:cubicBezTo>
                    <a:lnTo>
                      <a:pt x="2293" y="5677"/>
                    </a:lnTo>
                    <a:lnTo>
                      <a:pt x="2293" y="43681"/>
                    </a:lnTo>
                    <a:lnTo>
                      <a:pt x="19226" y="43681"/>
                    </a:lnTo>
                    <a:cubicBezTo>
                      <a:pt x="19698" y="43681"/>
                      <a:pt x="19857" y="44075"/>
                      <a:pt x="19857" y="45258"/>
                    </a:cubicBezTo>
                    <a:lnTo>
                      <a:pt x="19857" y="47623"/>
                    </a:lnTo>
                    <a:cubicBezTo>
                      <a:pt x="19857" y="48963"/>
                      <a:pt x="19698" y="49358"/>
                      <a:pt x="19226" y="49358"/>
                    </a:cubicBezTo>
                    <a:lnTo>
                      <a:pt x="2293" y="49358"/>
                    </a:lnTo>
                    <a:lnTo>
                      <a:pt x="2293" y="88544"/>
                    </a:lnTo>
                    <a:lnTo>
                      <a:pt x="22149" y="88544"/>
                    </a:lnTo>
                    <a:cubicBezTo>
                      <a:pt x="22627" y="88544"/>
                      <a:pt x="22786" y="88939"/>
                      <a:pt x="22786" y="90122"/>
                    </a:cubicBezTo>
                    <a:lnTo>
                      <a:pt x="22786" y="92487"/>
                    </a:lnTo>
                    <a:cubicBezTo>
                      <a:pt x="22786" y="93828"/>
                      <a:pt x="22544" y="94222"/>
                      <a:pt x="22149" y="94222"/>
                    </a:cubicBezTo>
                    <a:lnTo>
                      <a:pt x="637" y="94222"/>
                    </a:lnTo>
                    <a:cubicBezTo>
                      <a:pt x="159" y="94222"/>
                      <a:pt x="0" y="93828"/>
                      <a:pt x="0" y="92487"/>
                    </a:cubicBezTo>
                    <a:lnTo>
                      <a:pt x="0" y="1734"/>
                    </a:lnTo>
                    <a:cubicBezTo>
                      <a:pt x="0" y="394"/>
                      <a:pt x="159" y="0"/>
                      <a:pt x="637" y="0"/>
                    </a:cubicBezTo>
                    <a:lnTo>
                      <a:pt x="21436" y="0"/>
                    </a:lnTo>
                    <a:cubicBezTo>
                      <a:pt x="21914" y="0"/>
                      <a:pt x="22073" y="394"/>
                      <a:pt x="22073" y="1734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CC5C1D4-AB53-AFC0-D0F9-5C4E5491AAFE}"/>
                  </a:ext>
                </a:extLst>
              </p:cNvPr>
              <p:cNvSpPr/>
              <p:nvPr/>
            </p:nvSpPr>
            <p:spPr>
              <a:xfrm>
                <a:off x="9927772" y="4059137"/>
                <a:ext cx="33937" cy="114564"/>
              </a:xfrm>
              <a:custGeom>
                <a:avLst/>
                <a:gdLst>
                  <a:gd name="connsiteX0" fmla="*/ 29741 w 33937"/>
                  <a:gd name="connsiteY0" fmla="*/ 1734 h 114564"/>
                  <a:gd name="connsiteX1" fmla="*/ 29741 w 33937"/>
                  <a:gd name="connsiteY1" fmla="*/ 88544 h 114564"/>
                  <a:gd name="connsiteX2" fmla="*/ 33301 w 33937"/>
                  <a:gd name="connsiteY2" fmla="*/ 88544 h 114564"/>
                  <a:gd name="connsiteX3" fmla="*/ 33938 w 33937"/>
                  <a:gd name="connsiteY3" fmla="*/ 90122 h 114564"/>
                  <a:gd name="connsiteX4" fmla="*/ 33938 w 33937"/>
                  <a:gd name="connsiteY4" fmla="*/ 112829 h 114564"/>
                  <a:gd name="connsiteX5" fmla="*/ 33301 w 33937"/>
                  <a:gd name="connsiteY5" fmla="*/ 114564 h 114564"/>
                  <a:gd name="connsiteX6" fmla="*/ 32193 w 33937"/>
                  <a:gd name="connsiteY6" fmla="*/ 114564 h 114564"/>
                  <a:gd name="connsiteX7" fmla="*/ 31562 w 33937"/>
                  <a:gd name="connsiteY7" fmla="*/ 112829 h 114564"/>
                  <a:gd name="connsiteX8" fmla="*/ 31562 w 33937"/>
                  <a:gd name="connsiteY8" fmla="*/ 94222 h 114564"/>
                  <a:gd name="connsiteX9" fmla="*/ 2293 w 33937"/>
                  <a:gd name="connsiteY9" fmla="*/ 94222 h 114564"/>
                  <a:gd name="connsiteX10" fmla="*/ 2293 w 33937"/>
                  <a:gd name="connsiteY10" fmla="*/ 112829 h 114564"/>
                  <a:gd name="connsiteX11" fmla="*/ 1662 w 33937"/>
                  <a:gd name="connsiteY11" fmla="*/ 114564 h 114564"/>
                  <a:gd name="connsiteX12" fmla="*/ 630 w 33937"/>
                  <a:gd name="connsiteY12" fmla="*/ 114564 h 114564"/>
                  <a:gd name="connsiteX13" fmla="*/ 0 w 33937"/>
                  <a:gd name="connsiteY13" fmla="*/ 112829 h 114564"/>
                  <a:gd name="connsiteX14" fmla="*/ 0 w 33937"/>
                  <a:gd name="connsiteY14" fmla="*/ 90122 h 114564"/>
                  <a:gd name="connsiteX15" fmla="*/ 630 w 33937"/>
                  <a:gd name="connsiteY15" fmla="*/ 88544 h 114564"/>
                  <a:gd name="connsiteX16" fmla="*/ 2687 w 33937"/>
                  <a:gd name="connsiteY16" fmla="*/ 88544 h 114564"/>
                  <a:gd name="connsiteX17" fmla="*/ 8304 w 33937"/>
                  <a:gd name="connsiteY17" fmla="*/ 28385 h 114564"/>
                  <a:gd name="connsiteX18" fmla="*/ 8304 w 33937"/>
                  <a:gd name="connsiteY18" fmla="*/ 1734 h 114564"/>
                  <a:gd name="connsiteX19" fmla="*/ 8941 w 33937"/>
                  <a:gd name="connsiteY19" fmla="*/ 0 h 114564"/>
                  <a:gd name="connsiteX20" fmla="*/ 29034 w 33937"/>
                  <a:gd name="connsiteY20" fmla="*/ 0 h 114564"/>
                  <a:gd name="connsiteX21" fmla="*/ 29664 w 33937"/>
                  <a:gd name="connsiteY21" fmla="*/ 1734 h 114564"/>
                  <a:gd name="connsiteX22" fmla="*/ 29741 w 33937"/>
                  <a:gd name="connsiteY22" fmla="*/ 1734 h 114564"/>
                  <a:gd name="connsiteX23" fmla="*/ 10597 w 33937"/>
                  <a:gd name="connsiteY23" fmla="*/ 28463 h 114564"/>
                  <a:gd name="connsiteX24" fmla="*/ 5693 w 33937"/>
                  <a:gd name="connsiteY24" fmla="*/ 88624 h 114564"/>
                  <a:gd name="connsiteX25" fmla="*/ 27372 w 33937"/>
                  <a:gd name="connsiteY25" fmla="*/ 88624 h 114564"/>
                  <a:gd name="connsiteX26" fmla="*/ 27372 w 33937"/>
                  <a:gd name="connsiteY26" fmla="*/ 5677 h 114564"/>
                  <a:gd name="connsiteX27" fmla="*/ 10597 w 33937"/>
                  <a:gd name="connsiteY27" fmla="*/ 5677 h 114564"/>
                  <a:gd name="connsiteX28" fmla="*/ 10597 w 33937"/>
                  <a:gd name="connsiteY28" fmla="*/ 28385 h 114564"/>
                  <a:gd name="connsiteX29" fmla="*/ 10597 w 33937"/>
                  <a:gd name="connsiteY29" fmla="*/ 28463 h 114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3937" h="114564">
                    <a:moveTo>
                      <a:pt x="29741" y="1734"/>
                    </a:moveTo>
                    <a:lnTo>
                      <a:pt x="29741" y="88544"/>
                    </a:lnTo>
                    <a:lnTo>
                      <a:pt x="33301" y="88544"/>
                    </a:lnTo>
                    <a:cubicBezTo>
                      <a:pt x="33778" y="88544"/>
                      <a:pt x="33938" y="88939"/>
                      <a:pt x="33938" y="90122"/>
                    </a:cubicBezTo>
                    <a:lnTo>
                      <a:pt x="33938" y="112829"/>
                    </a:lnTo>
                    <a:cubicBezTo>
                      <a:pt x="33938" y="114170"/>
                      <a:pt x="33778" y="114564"/>
                      <a:pt x="33301" y="114564"/>
                    </a:cubicBezTo>
                    <a:lnTo>
                      <a:pt x="32193" y="114564"/>
                    </a:lnTo>
                    <a:cubicBezTo>
                      <a:pt x="31721" y="114564"/>
                      <a:pt x="31562" y="114170"/>
                      <a:pt x="31562" y="112829"/>
                    </a:cubicBezTo>
                    <a:lnTo>
                      <a:pt x="31562" y="94222"/>
                    </a:lnTo>
                    <a:lnTo>
                      <a:pt x="2293" y="94222"/>
                    </a:lnTo>
                    <a:lnTo>
                      <a:pt x="2293" y="112829"/>
                    </a:lnTo>
                    <a:cubicBezTo>
                      <a:pt x="2293" y="114170"/>
                      <a:pt x="2057" y="114564"/>
                      <a:pt x="1662" y="114564"/>
                    </a:cubicBezTo>
                    <a:lnTo>
                      <a:pt x="630" y="114564"/>
                    </a:lnTo>
                    <a:cubicBezTo>
                      <a:pt x="159" y="114564"/>
                      <a:pt x="0" y="114170"/>
                      <a:pt x="0" y="112829"/>
                    </a:cubicBezTo>
                    <a:lnTo>
                      <a:pt x="0" y="90122"/>
                    </a:lnTo>
                    <a:cubicBezTo>
                      <a:pt x="0" y="88939"/>
                      <a:pt x="159" y="88544"/>
                      <a:pt x="630" y="88544"/>
                    </a:cubicBezTo>
                    <a:lnTo>
                      <a:pt x="2687" y="88544"/>
                    </a:lnTo>
                    <a:cubicBezTo>
                      <a:pt x="5139" y="84130"/>
                      <a:pt x="8304" y="76166"/>
                      <a:pt x="8304" y="28385"/>
                    </a:cubicBezTo>
                    <a:lnTo>
                      <a:pt x="8304" y="1734"/>
                    </a:lnTo>
                    <a:cubicBezTo>
                      <a:pt x="8304" y="394"/>
                      <a:pt x="8464" y="0"/>
                      <a:pt x="8941" y="0"/>
                    </a:cubicBezTo>
                    <a:lnTo>
                      <a:pt x="29034" y="0"/>
                    </a:lnTo>
                    <a:cubicBezTo>
                      <a:pt x="29505" y="0"/>
                      <a:pt x="29664" y="394"/>
                      <a:pt x="29664" y="1734"/>
                    </a:cubicBezTo>
                    <a:lnTo>
                      <a:pt x="29741" y="1734"/>
                    </a:lnTo>
                    <a:close/>
                    <a:moveTo>
                      <a:pt x="10597" y="28463"/>
                    </a:moveTo>
                    <a:cubicBezTo>
                      <a:pt x="10597" y="71987"/>
                      <a:pt x="7910" y="83025"/>
                      <a:pt x="5693" y="88624"/>
                    </a:cubicBezTo>
                    <a:lnTo>
                      <a:pt x="27372" y="88624"/>
                    </a:lnTo>
                    <a:lnTo>
                      <a:pt x="27372" y="5677"/>
                    </a:lnTo>
                    <a:lnTo>
                      <a:pt x="10597" y="5677"/>
                    </a:lnTo>
                    <a:lnTo>
                      <a:pt x="10597" y="28385"/>
                    </a:lnTo>
                    <a:lnTo>
                      <a:pt x="10597" y="28463"/>
                    </a:ln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67919E0-145F-D50D-C151-C1C07BDD09BD}"/>
                  </a:ext>
                </a:extLst>
              </p:cNvPr>
              <p:cNvSpPr/>
              <p:nvPr/>
            </p:nvSpPr>
            <p:spPr>
              <a:xfrm>
                <a:off x="9965900" y="4057244"/>
                <a:ext cx="27364" cy="98085"/>
              </a:xfrm>
              <a:custGeom>
                <a:avLst/>
                <a:gdLst>
                  <a:gd name="connsiteX0" fmla="*/ 13762 w 27364"/>
                  <a:gd name="connsiteY0" fmla="*/ 0 h 98085"/>
                  <a:gd name="connsiteX1" fmla="*/ 27212 w 27364"/>
                  <a:gd name="connsiteY1" fmla="*/ 23102 h 98085"/>
                  <a:gd name="connsiteX2" fmla="*/ 26735 w 27364"/>
                  <a:gd name="connsiteY2" fmla="*/ 25388 h 98085"/>
                  <a:gd name="connsiteX3" fmla="*/ 25786 w 27364"/>
                  <a:gd name="connsiteY3" fmla="*/ 26177 h 98085"/>
                  <a:gd name="connsiteX4" fmla="*/ 24920 w 27364"/>
                  <a:gd name="connsiteY4" fmla="*/ 25152 h 98085"/>
                  <a:gd name="connsiteX5" fmla="*/ 13762 w 27364"/>
                  <a:gd name="connsiteY5" fmla="*/ 5756 h 98085"/>
                  <a:gd name="connsiteX6" fmla="*/ 2375 w 27364"/>
                  <a:gd name="connsiteY6" fmla="*/ 32564 h 98085"/>
                  <a:gd name="connsiteX7" fmla="*/ 2375 w 27364"/>
                  <a:gd name="connsiteY7" fmla="*/ 65364 h 98085"/>
                  <a:gd name="connsiteX8" fmla="*/ 13762 w 27364"/>
                  <a:gd name="connsiteY8" fmla="*/ 92329 h 98085"/>
                  <a:gd name="connsiteX9" fmla="*/ 25079 w 27364"/>
                  <a:gd name="connsiteY9" fmla="*/ 72302 h 98085"/>
                  <a:gd name="connsiteX10" fmla="*/ 25945 w 27364"/>
                  <a:gd name="connsiteY10" fmla="*/ 71277 h 98085"/>
                  <a:gd name="connsiteX11" fmla="*/ 26894 w 27364"/>
                  <a:gd name="connsiteY11" fmla="*/ 72223 h 98085"/>
                  <a:gd name="connsiteX12" fmla="*/ 27289 w 27364"/>
                  <a:gd name="connsiteY12" fmla="*/ 74352 h 98085"/>
                  <a:gd name="connsiteX13" fmla="*/ 13762 w 27364"/>
                  <a:gd name="connsiteY13" fmla="*/ 98086 h 98085"/>
                  <a:gd name="connsiteX14" fmla="*/ 0 w 27364"/>
                  <a:gd name="connsiteY14" fmla="*/ 65285 h 98085"/>
                  <a:gd name="connsiteX15" fmla="*/ 0 w 27364"/>
                  <a:gd name="connsiteY15" fmla="*/ 32721 h 98085"/>
                  <a:gd name="connsiteX16" fmla="*/ 13762 w 27364"/>
                  <a:gd name="connsiteY16" fmla="*/ 78 h 98085"/>
                  <a:gd name="connsiteX17" fmla="*/ 13762 w 27364"/>
                  <a:gd name="connsiteY17" fmla="*/ 0 h 9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7364" h="98085">
                    <a:moveTo>
                      <a:pt x="13762" y="0"/>
                    </a:moveTo>
                    <a:cubicBezTo>
                      <a:pt x="21672" y="0"/>
                      <a:pt x="25474" y="7963"/>
                      <a:pt x="27212" y="23102"/>
                    </a:cubicBezTo>
                    <a:cubicBezTo>
                      <a:pt x="27372" y="24442"/>
                      <a:pt x="27212" y="24837"/>
                      <a:pt x="26735" y="25388"/>
                    </a:cubicBezTo>
                    <a:lnTo>
                      <a:pt x="25786" y="26177"/>
                    </a:lnTo>
                    <a:cubicBezTo>
                      <a:pt x="25315" y="26413"/>
                      <a:pt x="25079" y="26335"/>
                      <a:pt x="24920" y="25152"/>
                    </a:cubicBezTo>
                    <a:cubicBezTo>
                      <a:pt x="23417" y="11985"/>
                      <a:pt x="20411" y="5756"/>
                      <a:pt x="13762" y="5756"/>
                    </a:cubicBezTo>
                    <a:cubicBezTo>
                      <a:pt x="6247" y="5756"/>
                      <a:pt x="2375" y="15848"/>
                      <a:pt x="2375" y="32564"/>
                    </a:cubicBezTo>
                    <a:lnTo>
                      <a:pt x="2375" y="65364"/>
                    </a:lnTo>
                    <a:cubicBezTo>
                      <a:pt x="2375" y="82000"/>
                      <a:pt x="6330" y="92329"/>
                      <a:pt x="13762" y="92329"/>
                    </a:cubicBezTo>
                    <a:cubicBezTo>
                      <a:pt x="20570" y="92329"/>
                      <a:pt x="23493" y="85391"/>
                      <a:pt x="25079" y="72302"/>
                    </a:cubicBezTo>
                    <a:cubicBezTo>
                      <a:pt x="25315" y="71120"/>
                      <a:pt x="25474" y="70804"/>
                      <a:pt x="25945" y="71277"/>
                    </a:cubicBezTo>
                    <a:lnTo>
                      <a:pt x="26894" y="72223"/>
                    </a:lnTo>
                    <a:cubicBezTo>
                      <a:pt x="27372" y="72618"/>
                      <a:pt x="27448" y="73170"/>
                      <a:pt x="27289" y="74352"/>
                    </a:cubicBezTo>
                    <a:cubicBezTo>
                      <a:pt x="25550" y="89491"/>
                      <a:pt x="21914" y="98086"/>
                      <a:pt x="13762" y="98086"/>
                    </a:cubicBezTo>
                    <a:cubicBezTo>
                      <a:pt x="4904" y="98086"/>
                      <a:pt x="0" y="85628"/>
                      <a:pt x="0" y="65285"/>
                    </a:cubicBezTo>
                    <a:lnTo>
                      <a:pt x="0" y="32721"/>
                    </a:lnTo>
                    <a:cubicBezTo>
                      <a:pt x="0" y="12536"/>
                      <a:pt x="4668" y="78"/>
                      <a:pt x="13762" y="78"/>
                    </a:cubicBezTo>
                    <a:lnTo>
                      <a:pt x="13762" y="0"/>
                    </a:ln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A97EB38-49B7-6B80-9B78-348C7317BA13}"/>
                  </a:ext>
                </a:extLst>
              </p:cNvPr>
              <p:cNvSpPr/>
              <p:nvPr/>
            </p:nvSpPr>
            <p:spPr>
              <a:xfrm>
                <a:off x="9995800" y="4059137"/>
                <a:ext cx="25792" cy="94300"/>
              </a:xfrm>
              <a:custGeom>
                <a:avLst/>
                <a:gdLst>
                  <a:gd name="connsiteX0" fmla="*/ 25792 w 25792"/>
                  <a:gd name="connsiteY0" fmla="*/ 1734 h 94300"/>
                  <a:gd name="connsiteX1" fmla="*/ 25792 w 25792"/>
                  <a:gd name="connsiteY1" fmla="*/ 4100 h 94300"/>
                  <a:gd name="connsiteX2" fmla="*/ 25155 w 25792"/>
                  <a:gd name="connsiteY2" fmla="*/ 5677 h 94300"/>
                  <a:gd name="connsiteX3" fmla="*/ 14081 w 25792"/>
                  <a:gd name="connsiteY3" fmla="*/ 5677 h 94300"/>
                  <a:gd name="connsiteX4" fmla="*/ 14081 w 25792"/>
                  <a:gd name="connsiteY4" fmla="*/ 92566 h 94300"/>
                  <a:gd name="connsiteX5" fmla="*/ 13450 w 25792"/>
                  <a:gd name="connsiteY5" fmla="*/ 94301 h 94300"/>
                  <a:gd name="connsiteX6" fmla="*/ 12342 w 25792"/>
                  <a:gd name="connsiteY6" fmla="*/ 94301 h 94300"/>
                  <a:gd name="connsiteX7" fmla="*/ 11712 w 25792"/>
                  <a:gd name="connsiteY7" fmla="*/ 92566 h 94300"/>
                  <a:gd name="connsiteX8" fmla="*/ 11712 w 25792"/>
                  <a:gd name="connsiteY8" fmla="*/ 5677 h 94300"/>
                  <a:gd name="connsiteX9" fmla="*/ 637 w 25792"/>
                  <a:gd name="connsiteY9" fmla="*/ 5677 h 94300"/>
                  <a:gd name="connsiteX10" fmla="*/ 0 w 25792"/>
                  <a:gd name="connsiteY10" fmla="*/ 4100 h 94300"/>
                  <a:gd name="connsiteX11" fmla="*/ 0 w 25792"/>
                  <a:gd name="connsiteY11" fmla="*/ 1734 h 94300"/>
                  <a:gd name="connsiteX12" fmla="*/ 637 w 25792"/>
                  <a:gd name="connsiteY12" fmla="*/ 0 h 94300"/>
                  <a:gd name="connsiteX13" fmla="*/ 25155 w 25792"/>
                  <a:gd name="connsiteY13" fmla="*/ 0 h 94300"/>
                  <a:gd name="connsiteX14" fmla="*/ 25792 w 25792"/>
                  <a:gd name="connsiteY14" fmla="*/ 1734 h 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792" h="94300">
                    <a:moveTo>
                      <a:pt x="25792" y="1734"/>
                    </a:moveTo>
                    <a:lnTo>
                      <a:pt x="25792" y="4100"/>
                    </a:lnTo>
                    <a:cubicBezTo>
                      <a:pt x="25792" y="5282"/>
                      <a:pt x="25633" y="5677"/>
                      <a:pt x="25155" y="5677"/>
                    </a:cubicBezTo>
                    <a:lnTo>
                      <a:pt x="14081" y="5677"/>
                    </a:lnTo>
                    <a:lnTo>
                      <a:pt x="14081" y="92566"/>
                    </a:lnTo>
                    <a:cubicBezTo>
                      <a:pt x="14081" y="93906"/>
                      <a:pt x="13921" y="94301"/>
                      <a:pt x="13450" y="94301"/>
                    </a:cubicBezTo>
                    <a:lnTo>
                      <a:pt x="12342" y="94301"/>
                    </a:lnTo>
                    <a:cubicBezTo>
                      <a:pt x="11864" y="94301"/>
                      <a:pt x="11712" y="93906"/>
                      <a:pt x="11712" y="92566"/>
                    </a:cubicBezTo>
                    <a:lnTo>
                      <a:pt x="11712" y="5677"/>
                    </a:lnTo>
                    <a:lnTo>
                      <a:pt x="637" y="5677"/>
                    </a:lnTo>
                    <a:cubicBezTo>
                      <a:pt x="159" y="5677"/>
                      <a:pt x="0" y="5282"/>
                      <a:pt x="0" y="4100"/>
                    </a:cubicBezTo>
                    <a:lnTo>
                      <a:pt x="0" y="1734"/>
                    </a:lnTo>
                    <a:cubicBezTo>
                      <a:pt x="0" y="394"/>
                      <a:pt x="159" y="0"/>
                      <a:pt x="637" y="0"/>
                    </a:cubicBezTo>
                    <a:lnTo>
                      <a:pt x="25155" y="0"/>
                    </a:lnTo>
                    <a:cubicBezTo>
                      <a:pt x="25633" y="0"/>
                      <a:pt x="25792" y="394"/>
                      <a:pt x="25792" y="1734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1B91EAE8-7919-F274-B7B2-55920C2AAE4F}"/>
                  </a:ext>
                </a:extLst>
              </p:cNvPr>
              <p:cNvSpPr/>
              <p:nvPr/>
            </p:nvSpPr>
            <p:spPr>
              <a:xfrm>
                <a:off x="10026496" y="4059137"/>
                <a:ext cx="25945" cy="94142"/>
              </a:xfrm>
              <a:custGeom>
                <a:avLst/>
                <a:gdLst>
                  <a:gd name="connsiteX0" fmla="*/ 24678 w 25945"/>
                  <a:gd name="connsiteY0" fmla="*/ 23733 h 94142"/>
                  <a:gd name="connsiteX1" fmla="*/ 19379 w 25945"/>
                  <a:gd name="connsiteY1" fmla="*/ 45494 h 94142"/>
                  <a:gd name="connsiteX2" fmla="*/ 19379 w 25945"/>
                  <a:gd name="connsiteY2" fmla="*/ 45731 h 94142"/>
                  <a:gd name="connsiteX3" fmla="*/ 25945 w 25945"/>
                  <a:gd name="connsiteY3" fmla="*/ 69069 h 94142"/>
                  <a:gd name="connsiteX4" fmla="*/ 15819 w 25945"/>
                  <a:gd name="connsiteY4" fmla="*/ 94143 h 94142"/>
                  <a:gd name="connsiteX5" fmla="*/ 630 w 25945"/>
                  <a:gd name="connsiteY5" fmla="*/ 94143 h 94142"/>
                  <a:gd name="connsiteX6" fmla="*/ 0 w 25945"/>
                  <a:gd name="connsiteY6" fmla="*/ 92408 h 94142"/>
                  <a:gd name="connsiteX7" fmla="*/ 0 w 25945"/>
                  <a:gd name="connsiteY7" fmla="*/ 1734 h 94142"/>
                  <a:gd name="connsiteX8" fmla="*/ 630 w 25945"/>
                  <a:gd name="connsiteY8" fmla="*/ 0 h 94142"/>
                  <a:gd name="connsiteX9" fmla="*/ 15106 w 25945"/>
                  <a:gd name="connsiteY9" fmla="*/ 0 h 94142"/>
                  <a:gd name="connsiteX10" fmla="*/ 24678 w 25945"/>
                  <a:gd name="connsiteY10" fmla="*/ 23733 h 94142"/>
                  <a:gd name="connsiteX11" fmla="*/ 14870 w 25945"/>
                  <a:gd name="connsiteY11" fmla="*/ 5677 h 94142"/>
                  <a:gd name="connsiteX12" fmla="*/ 2293 w 25945"/>
                  <a:gd name="connsiteY12" fmla="*/ 5677 h 94142"/>
                  <a:gd name="connsiteX13" fmla="*/ 2293 w 25945"/>
                  <a:gd name="connsiteY13" fmla="*/ 43444 h 94142"/>
                  <a:gd name="connsiteX14" fmla="*/ 14870 w 25945"/>
                  <a:gd name="connsiteY14" fmla="*/ 43444 h 94142"/>
                  <a:gd name="connsiteX15" fmla="*/ 22309 w 25945"/>
                  <a:gd name="connsiteY15" fmla="*/ 24442 h 94142"/>
                  <a:gd name="connsiteX16" fmla="*/ 14870 w 25945"/>
                  <a:gd name="connsiteY16" fmla="*/ 5756 h 94142"/>
                  <a:gd name="connsiteX17" fmla="*/ 14870 w 25945"/>
                  <a:gd name="connsiteY17" fmla="*/ 5677 h 94142"/>
                  <a:gd name="connsiteX18" fmla="*/ 15660 w 25945"/>
                  <a:gd name="connsiteY18" fmla="*/ 48963 h 94142"/>
                  <a:gd name="connsiteX19" fmla="*/ 2293 w 25945"/>
                  <a:gd name="connsiteY19" fmla="*/ 48963 h 94142"/>
                  <a:gd name="connsiteX20" fmla="*/ 2293 w 25945"/>
                  <a:gd name="connsiteY20" fmla="*/ 88544 h 94142"/>
                  <a:gd name="connsiteX21" fmla="*/ 15660 w 25945"/>
                  <a:gd name="connsiteY21" fmla="*/ 88544 h 94142"/>
                  <a:gd name="connsiteX22" fmla="*/ 23493 w 25945"/>
                  <a:gd name="connsiteY22" fmla="*/ 68597 h 94142"/>
                  <a:gd name="connsiteX23" fmla="*/ 15660 w 25945"/>
                  <a:gd name="connsiteY23" fmla="*/ 48963 h 9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945" h="94142">
                    <a:moveTo>
                      <a:pt x="24678" y="23733"/>
                    </a:moveTo>
                    <a:cubicBezTo>
                      <a:pt x="24678" y="35008"/>
                      <a:pt x="22863" y="42340"/>
                      <a:pt x="19379" y="45494"/>
                    </a:cubicBezTo>
                    <a:lnTo>
                      <a:pt x="19379" y="45731"/>
                    </a:lnTo>
                    <a:cubicBezTo>
                      <a:pt x="23570" y="48096"/>
                      <a:pt x="25945" y="56060"/>
                      <a:pt x="25945" y="69069"/>
                    </a:cubicBezTo>
                    <a:cubicBezTo>
                      <a:pt x="25945" y="85233"/>
                      <a:pt x="21990" y="94143"/>
                      <a:pt x="15819" y="94143"/>
                    </a:cubicBezTo>
                    <a:lnTo>
                      <a:pt x="630" y="94143"/>
                    </a:lnTo>
                    <a:cubicBezTo>
                      <a:pt x="159" y="94143"/>
                      <a:pt x="0" y="93748"/>
                      <a:pt x="0" y="92408"/>
                    </a:cubicBezTo>
                    <a:lnTo>
                      <a:pt x="0" y="1734"/>
                    </a:lnTo>
                    <a:cubicBezTo>
                      <a:pt x="0" y="394"/>
                      <a:pt x="159" y="0"/>
                      <a:pt x="630" y="0"/>
                    </a:cubicBezTo>
                    <a:lnTo>
                      <a:pt x="15106" y="0"/>
                    </a:lnTo>
                    <a:cubicBezTo>
                      <a:pt x="21201" y="0"/>
                      <a:pt x="24678" y="8357"/>
                      <a:pt x="24678" y="23733"/>
                    </a:cubicBezTo>
                    <a:close/>
                    <a:moveTo>
                      <a:pt x="14870" y="5677"/>
                    </a:moveTo>
                    <a:lnTo>
                      <a:pt x="2293" y="5677"/>
                    </a:lnTo>
                    <a:lnTo>
                      <a:pt x="2293" y="43444"/>
                    </a:lnTo>
                    <a:lnTo>
                      <a:pt x="14870" y="43444"/>
                    </a:lnTo>
                    <a:cubicBezTo>
                      <a:pt x="19615" y="43444"/>
                      <a:pt x="22309" y="37058"/>
                      <a:pt x="22309" y="24442"/>
                    </a:cubicBezTo>
                    <a:cubicBezTo>
                      <a:pt x="22309" y="11827"/>
                      <a:pt x="19615" y="5756"/>
                      <a:pt x="14870" y="5756"/>
                    </a:cubicBezTo>
                    <a:lnTo>
                      <a:pt x="14870" y="5677"/>
                    </a:lnTo>
                    <a:close/>
                    <a:moveTo>
                      <a:pt x="15660" y="48963"/>
                    </a:moveTo>
                    <a:lnTo>
                      <a:pt x="2293" y="48963"/>
                    </a:lnTo>
                    <a:lnTo>
                      <a:pt x="2293" y="88544"/>
                    </a:lnTo>
                    <a:lnTo>
                      <a:pt x="15660" y="88544"/>
                    </a:lnTo>
                    <a:cubicBezTo>
                      <a:pt x="20647" y="88544"/>
                      <a:pt x="23493" y="81606"/>
                      <a:pt x="23493" y="68597"/>
                    </a:cubicBezTo>
                    <a:cubicBezTo>
                      <a:pt x="23493" y="55587"/>
                      <a:pt x="20723" y="48963"/>
                      <a:pt x="15660" y="48963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9BE9AF8-E261-A5CF-E152-C83D4BC3F223}"/>
                  </a:ext>
                </a:extLst>
              </p:cNvPr>
              <p:cNvSpPr/>
              <p:nvPr/>
            </p:nvSpPr>
            <p:spPr>
              <a:xfrm>
                <a:off x="10058058" y="4057244"/>
                <a:ext cx="27448" cy="98006"/>
              </a:xfrm>
              <a:custGeom>
                <a:avLst/>
                <a:gdLst>
                  <a:gd name="connsiteX0" fmla="*/ 13762 w 27448"/>
                  <a:gd name="connsiteY0" fmla="*/ 0 h 98006"/>
                  <a:gd name="connsiteX1" fmla="*/ 27448 w 27448"/>
                  <a:gd name="connsiteY1" fmla="*/ 32800 h 98006"/>
                  <a:gd name="connsiteX2" fmla="*/ 27448 w 27448"/>
                  <a:gd name="connsiteY2" fmla="*/ 65206 h 98006"/>
                  <a:gd name="connsiteX3" fmla="*/ 13762 w 27448"/>
                  <a:gd name="connsiteY3" fmla="*/ 98006 h 98006"/>
                  <a:gd name="connsiteX4" fmla="*/ 0 w 27448"/>
                  <a:gd name="connsiteY4" fmla="*/ 65206 h 98006"/>
                  <a:gd name="connsiteX5" fmla="*/ 0 w 27448"/>
                  <a:gd name="connsiteY5" fmla="*/ 32800 h 98006"/>
                  <a:gd name="connsiteX6" fmla="*/ 13762 w 27448"/>
                  <a:gd name="connsiteY6" fmla="*/ 0 h 98006"/>
                  <a:gd name="connsiteX7" fmla="*/ 13762 w 27448"/>
                  <a:gd name="connsiteY7" fmla="*/ 5677 h 98006"/>
                  <a:gd name="connsiteX8" fmla="*/ 2375 w 27448"/>
                  <a:gd name="connsiteY8" fmla="*/ 32800 h 98006"/>
                  <a:gd name="connsiteX9" fmla="*/ 2375 w 27448"/>
                  <a:gd name="connsiteY9" fmla="*/ 65206 h 98006"/>
                  <a:gd name="connsiteX10" fmla="*/ 13762 w 27448"/>
                  <a:gd name="connsiteY10" fmla="*/ 92329 h 98006"/>
                  <a:gd name="connsiteX11" fmla="*/ 25073 w 27448"/>
                  <a:gd name="connsiteY11" fmla="*/ 65206 h 98006"/>
                  <a:gd name="connsiteX12" fmla="*/ 25073 w 27448"/>
                  <a:gd name="connsiteY12" fmla="*/ 32800 h 98006"/>
                  <a:gd name="connsiteX13" fmla="*/ 13762 w 27448"/>
                  <a:gd name="connsiteY13" fmla="*/ 5677 h 98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448" h="98006">
                    <a:moveTo>
                      <a:pt x="13762" y="0"/>
                    </a:moveTo>
                    <a:cubicBezTo>
                      <a:pt x="22621" y="0"/>
                      <a:pt x="27448" y="12458"/>
                      <a:pt x="27448" y="32800"/>
                    </a:cubicBezTo>
                    <a:lnTo>
                      <a:pt x="27448" y="65206"/>
                    </a:lnTo>
                    <a:cubicBezTo>
                      <a:pt x="27448" y="85549"/>
                      <a:pt x="22621" y="98006"/>
                      <a:pt x="13762" y="98006"/>
                    </a:cubicBezTo>
                    <a:cubicBezTo>
                      <a:pt x="4904" y="98006"/>
                      <a:pt x="0" y="85549"/>
                      <a:pt x="0" y="65206"/>
                    </a:cubicBezTo>
                    <a:lnTo>
                      <a:pt x="0" y="32800"/>
                    </a:lnTo>
                    <a:cubicBezTo>
                      <a:pt x="0" y="12458"/>
                      <a:pt x="4827" y="0"/>
                      <a:pt x="13762" y="0"/>
                    </a:cubicBezTo>
                    <a:close/>
                    <a:moveTo>
                      <a:pt x="13762" y="5677"/>
                    </a:moveTo>
                    <a:cubicBezTo>
                      <a:pt x="6330" y="5677"/>
                      <a:pt x="2375" y="15769"/>
                      <a:pt x="2375" y="32800"/>
                    </a:cubicBezTo>
                    <a:lnTo>
                      <a:pt x="2375" y="65206"/>
                    </a:lnTo>
                    <a:cubicBezTo>
                      <a:pt x="2375" y="82237"/>
                      <a:pt x="6330" y="92329"/>
                      <a:pt x="13762" y="92329"/>
                    </a:cubicBezTo>
                    <a:cubicBezTo>
                      <a:pt x="21201" y="92329"/>
                      <a:pt x="25073" y="82237"/>
                      <a:pt x="25073" y="65206"/>
                    </a:cubicBezTo>
                    <a:lnTo>
                      <a:pt x="25073" y="32800"/>
                    </a:lnTo>
                    <a:cubicBezTo>
                      <a:pt x="25073" y="15769"/>
                      <a:pt x="21118" y="5677"/>
                      <a:pt x="13762" y="5677"/>
                    </a:cubicBez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CAC40DC-53CA-815F-4EAE-1F67176AE8A2}"/>
                  </a:ext>
                </a:extLst>
              </p:cNvPr>
              <p:cNvSpPr/>
              <p:nvPr/>
            </p:nvSpPr>
            <p:spPr>
              <a:xfrm>
                <a:off x="10092861" y="4059137"/>
                <a:ext cx="32198" cy="94300"/>
              </a:xfrm>
              <a:custGeom>
                <a:avLst/>
                <a:gdLst>
                  <a:gd name="connsiteX0" fmla="*/ 32116 w 32198"/>
                  <a:gd name="connsiteY0" fmla="*/ 1734 h 94300"/>
                  <a:gd name="connsiteX1" fmla="*/ 32116 w 32198"/>
                  <a:gd name="connsiteY1" fmla="*/ 92566 h 94300"/>
                  <a:gd name="connsiteX2" fmla="*/ 31486 w 32198"/>
                  <a:gd name="connsiteY2" fmla="*/ 94301 h 94300"/>
                  <a:gd name="connsiteX3" fmla="*/ 30454 w 32198"/>
                  <a:gd name="connsiteY3" fmla="*/ 94301 h 94300"/>
                  <a:gd name="connsiteX4" fmla="*/ 29823 w 32198"/>
                  <a:gd name="connsiteY4" fmla="*/ 92566 h 94300"/>
                  <a:gd name="connsiteX5" fmla="*/ 29823 w 32198"/>
                  <a:gd name="connsiteY5" fmla="*/ 31617 h 94300"/>
                  <a:gd name="connsiteX6" fmla="*/ 30142 w 32198"/>
                  <a:gd name="connsiteY6" fmla="*/ 9461 h 94300"/>
                  <a:gd name="connsiteX7" fmla="*/ 30059 w 32198"/>
                  <a:gd name="connsiteY7" fmla="*/ 9461 h 94300"/>
                  <a:gd name="connsiteX8" fmla="*/ 26263 w 32198"/>
                  <a:gd name="connsiteY8" fmla="*/ 28463 h 94300"/>
                  <a:gd name="connsiteX9" fmla="*/ 17169 w 32198"/>
                  <a:gd name="connsiteY9" fmla="*/ 70410 h 94300"/>
                  <a:gd name="connsiteX10" fmla="*/ 16373 w 32198"/>
                  <a:gd name="connsiteY10" fmla="*/ 71750 h 94300"/>
                  <a:gd name="connsiteX11" fmla="*/ 15743 w 32198"/>
                  <a:gd name="connsiteY11" fmla="*/ 71750 h 94300"/>
                  <a:gd name="connsiteX12" fmla="*/ 14870 w 32198"/>
                  <a:gd name="connsiteY12" fmla="*/ 70410 h 94300"/>
                  <a:gd name="connsiteX13" fmla="*/ 5617 w 32198"/>
                  <a:gd name="connsiteY13" fmla="*/ 27912 h 94300"/>
                  <a:gd name="connsiteX14" fmla="*/ 1981 w 32198"/>
                  <a:gd name="connsiteY14" fmla="*/ 9461 h 94300"/>
                  <a:gd name="connsiteX15" fmla="*/ 1898 w 32198"/>
                  <a:gd name="connsiteY15" fmla="*/ 9461 h 94300"/>
                  <a:gd name="connsiteX16" fmla="*/ 2216 w 32198"/>
                  <a:gd name="connsiteY16" fmla="*/ 31617 h 94300"/>
                  <a:gd name="connsiteX17" fmla="*/ 2216 w 32198"/>
                  <a:gd name="connsiteY17" fmla="*/ 92566 h 94300"/>
                  <a:gd name="connsiteX18" fmla="*/ 1586 w 32198"/>
                  <a:gd name="connsiteY18" fmla="*/ 94301 h 94300"/>
                  <a:gd name="connsiteX19" fmla="*/ 637 w 32198"/>
                  <a:gd name="connsiteY19" fmla="*/ 94301 h 94300"/>
                  <a:gd name="connsiteX20" fmla="*/ 0 w 32198"/>
                  <a:gd name="connsiteY20" fmla="*/ 92566 h 94300"/>
                  <a:gd name="connsiteX21" fmla="*/ 0 w 32198"/>
                  <a:gd name="connsiteY21" fmla="*/ 1734 h 94300"/>
                  <a:gd name="connsiteX22" fmla="*/ 637 w 32198"/>
                  <a:gd name="connsiteY22" fmla="*/ 0 h 94300"/>
                  <a:gd name="connsiteX23" fmla="*/ 1427 w 32198"/>
                  <a:gd name="connsiteY23" fmla="*/ 0 h 94300"/>
                  <a:gd name="connsiteX24" fmla="*/ 2375 w 32198"/>
                  <a:gd name="connsiteY24" fmla="*/ 1498 h 94300"/>
                  <a:gd name="connsiteX25" fmla="*/ 16061 w 32198"/>
                  <a:gd name="connsiteY25" fmla="*/ 64339 h 94300"/>
                  <a:gd name="connsiteX26" fmla="*/ 29664 w 32198"/>
                  <a:gd name="connsiteY26" fmla="*/ 1656 h 94300"/>
                  <a:gd name="connsiteX27" fmla="*/ 30613 w 32198"/>
                  <a:gd name="connsiteY27" fmla="*/ 78 h 94300"/>
                  <a:gd name="connsiteX28" fmla="*/ 31562 w 32198"/>
                  <a:gd name="connsiteY28" fmla="*/ 78 h 94300"/>
                  <a:gd name="connsiteX29" fmla="*/ 32199 w 32198"/>
                  <a:gd name="connsiteY29" fmla="*/ 1813 h 94300"/>
                  <a:gd name="connsiteX30" fmla="*/ 32116 w 32198"/>
                  <a:gd name="connsiteY30" fmla="*/ 1734 h 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2198" h="94300">
                    <a:moveTo>
                      <a:pt x="32116" y="1734"/>
                    </a:moveTo>
                    <a:lnTo>
                      <a:pt x="32116" y="92566"/>
                    </a:lnTo>
                    <a:cubicBezTo>
                      <a:pt x="32116" y="93906"/>
                      <a:pt x="31957" y="94301"/>
                      <a:pt x="31486" y="94301"/>
                    </a:cubicBezTo>
                    <a:lnTo>
                      <a:pt x="30454" y="94301"/>
                    </a:lnTo>
                    <a:cubicBezTo>
                      <a:pt x="29983" y="94301"/>
                      <a:pt x="29823" y="93906"/>
                      <a:pt x="29823" y="92566"/>
                    </a:cubicBezTo>
                    <a:lnTo>
                      <a:pt x="29823" y="31617"/>
                    </a:lnTo>
                    <a:cubicBezTo>
                      <a:pt x="29823" y="24678"/>
                      <a:pt x="29900" y="17267"/>
                      <a:pt x="30142" y="9461"/>
                    </a:cubicBezTo>
                    <a:lnTo>
                      <a:pt x="30059" y="9461"/>
                    </a:lnTo>
                    <a:cubicBezTo>
                      <a:pt x="28798" y="16400"/>
                      <a:pt x="27607" y="22234"/>
                      <a:pt x="26263" y="28463"/>
                    </a:cubicBezTo>
                    <a:lnTo>
                      <a:pt x="17169" y="70410"/>
                    </a:lnTo>
                    <a:cubicBezTo>
                      <a:pt x="16927" y="71435"/>
                      <a:pt x="16775" y="71750"/>
                      <a:pt x="16373" y="71750"/>
                    </a:cubicBezTo>
                    <a:lnTo>
                      <a:pt x="15743" y="71750"/>
                    </a:lnTo>
                    <a:cubicBezTo>
                      <a:pt x="15272" y="71750"/>
                      <a:pt x="15112" y="71593"/>
                      <a:pt x="14870" y="70410"/>
                    </a:cubicBezTo>
                    <a:lnTo>
                      <a:pt x="5617" y="27912"/>
                    </a:lnTo>
                    <a:cubicBezTo>
                      <a:pt x="4273" y="21919"/>
                      <a:pt x="3165" y="16242"/>
                      <a:pt x="1981" y="9461"/>
                    </a:cubicBezTo>
                    <a:lnTo>
                      <a:pt x="1898" y="9461"/>
                    </a:lnTo>
                    <a:cubicBezTo>
                      <a:pt x="2140" y="17267"/>
                      <a:pt x="2216" y="24442"/>
                      <a:pt x="2216" y="31617"/>
                    </a:cubicBezTo>
                    <a:lnTo>
                      <a:pt x="2216" y="92566"/>
                    </a:lnTo>
                    <a:cubicBezTo>
                      <a:pt x="2216" y="93906"/>
                      <a:pt x="2057" y="94301"/>
                      <a:pt x="1586" y="94301"/>
                    </a:cubicBezTo>
                    <a:lnTo>
                      <a:pt x="637" y="94301"/>
                    </a:lnTo>
                    <a:cubicBezTo>
                      <a:pt x="159" y="94301"/>
                      <a:pt x="0" y="93906"/>
                      <a:pt x="0" y="92566"/>
                    </a:cubicBezTo>
                    <a:lnTo>
                      <a:pt x="0" y="1734"/>
                    </a:lnTo>
                    <a:cubicBezTo>
                      <a:pt x="0" y="394"/>
                      <a:pt x="159" y="0"/>
                      <a:pt x="637" y="0"/>
                    </a:cubicBezTo>
                    <a:lnTo>
                      <a:pt x="1427" y="0"/>
                    </a:lnTo>
                    <a:cubicBezTo>
                      <a:pt x="1981" y="0"/>
                      <a:pt x="2140" y="394"/>
                      <a:pt x="2375" y="1498"/>
                    </a:cubicBezTo>
                    <a:lnTo>
                      <a:pt x="16061" y="64339"/>
                    </a:lnTo>
                    <a:lnTo>
                      <a:pt x="29664" y="1656"/>
                    </a:lnTo>
                    <a:cubicBezTo>
                      <a:pt x="29900" y="473"/>
                      <a:pt x="30059" y="78"/>
                      <a:pt x="30613" y="78"/>
                    </a:cubicBezTo>
                    <a:lnTo>
                      <a:pt x="31562" y="78"/>
                    </a:lnTo>
                    <a:cubicBezTo>
                      <a:pt x="32040" y="78"/>
                      <a:pt x="32199" y="473"/>
                      <a:pt x="32199" y="1813"/>
                    </a:cubicBezTo>
                    <a:lnTo>
                      <a:pt x="32116" y="1734"/>
                    </a:lnTo>
                    <a:close/>
                  </a:path>
                </a:pathLst>
              </a:custGeom>
              <a:solidFill>
                <a:srgbClr val="9B9B9B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pic>
        <p:nvPicPr>
          <p:cNvPr id="5" name="Рисунок 21">
            <a:extLst>
              <a:ext uri="{FF2B5EF4-FFF2-40B4-BE49-F238E27FC236}">
                <a16:creationId xmlns:a16="http://schemas.microsoft.com/office/drawing/2014/main" id="{8E632E1B-17CE-6293-E82C-4FFDD2C4ADC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38570" y="3265522"/>
            <a:ext cx="1314084" cy="187726"/>
          </a:xfrm>
          <a:prstGeom prst="rect">
            <a:avLst/>
          </a:prstGeom>
        </p:spPr>
      </p:pic>
      <p:grpSp>
        <p:nvGrpSpPr>
          <p:cNvPr id="26" name="Рисунок 27">
            <a:extLst>
              <a:ext uri="{FF2B5EF4-FFF2-40B4-BE49-F238E27FC236}">
                <a16:creationId xmlns:a16="http://schemas.microsoft.com/office/drawing/2014/main" id="{398E3E41-AF03-EED0-056A-090957768A03}"/>
              </a:ext>
            </a:extLst>
          </p:cNvPr>
          <p:cNvGrpSpPr/>
          <p:nvPr/>
        </p:nvGrpSpPr>
        <p:grpSpPr>
          <a:xfrm>
            <a:off x="5394553" y="2852960"/>
            <a:ext cx="1070471" cy="242562"/>
            <a:chOff x="7728982" y="4607440"/>
            <a:chExt cx="1176672" cy="28255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61FBA64-49C3-982D-863C-08F535D606F9}"/>
                </a:ext>
              </a:extLst>
            </p:cNvPr>
            <p:cNvSpPr/>
            <p:nvPr/>
          </p:nvSpPr>
          <p:spPr>
            <a:xfrm>
              <a:off x="7948254" y="4608096"/>
              <a:ext cx="88149" cy="187446"/>
            </a:xfrm>
            <a:custGeom>
              <a:avLst/>
              <a:gdLst>
                <a:gd name="connsiteX0" fmla="*/ 58501 w 88149"/>
                <a:gd name="connsiteY0" fmla="*/ 187446 h 187446"/>
                <a:gd name="connsiteX1" fmla="*/ 29649 w 88149"/>
                <a:gd name="connsiteY1" fmla="*/ 187446 h 187446"/>
                <a:gd name="connsiteX2" fmla="*/ 29649 w 88149"/>
                <a:gd name="connsiteY2" fmla="*/ 24868 h 187446"/>
                <a:gd name="connsiteX3" fmla="*/ 0 w 88149"/>
                <a:gd name="connsiteY3" fmla="*/ 24868 h 187446"/>
                <a:gd name="connsiteX4" fmla="*/ 0 w 88149"/>
                <a:gd name="connsiteY4" fmla="*/ 0 h 187446"/>
                <a:gd name="connsiteX5" fmla="*/ 88150 w 88149"/>
                <a:gd name="connsiteY5" fmla="*/ 0 h 187446"/>
                <a:gd name="connsiteX6" fmla="*/ 88150 w 88149"/>
                <a:gd name="connsiteY6" fmla="*/ 24868 h 187446"/>
                <a:gd name="connsiteX7" fmla="*/ 58501 w 88149"/>
                <a:gd name="connsiteY7" fmla="*/ 24868 h 187446"/>
                <a:gd name="connsiteX8" fmla="*/ 58501 w 88149"/>
                <a:gd name="connsiteY8" fmla="*/ 187446 h 18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49" h="187446">
                  <a:moveTo>
                    <a:pt x="58501" y="187446"/>
                  </a:moveTo>
                  <a:lnTo>
                    <a:pt x="29649" y="187446"/>
                  </a:lnTo>
                  <a:lnTo>
                    <a:pt x="29649" y="24868"/>
                  </a:lnTo>
                  <a:lnTo>
                    <a:pt x="0" y="24868"/>
                  </a:lnTo>
                  <a:lnTo>
                    <a:pt x="0" y="0"/>
                  </a:lnTo>
                  <a:lnTo>
                    <a:pt x="88150" y="0"/>
                  </a:lnTo>
                  <a:lnTo>
                    <a:pt x="88150" y="24868"/>
                  </a:lnTo>
                  <a:lnTo>
                    <a:pt x="58501" y="24868"/>
                  </a:lnTo>
                  <a:lnTo>
                    <a:pt x="58501" y="187446"/>
                  </a:lnTo>
                  <a:close/>
                </a:path>
              </a:pathLst>
            </a:custGeom>
            <a:solidFill>
              <a:srgbClr val="C54667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D96B47B-3338-3034-3F08-7C0F7D36CE94}"/>
                </a:ext>
              </a:extLst>
            </p:cNvPr>
            <p:cNvSpPr/>
            <p:nvPr/>
          </p:nvSpPr>
          <p:spPr>
            <a:xfrm>
              <a:off x="8543955" y="4608613"/>
              <a:ext cx="105507" cy="186930"/>
            </a:xfrm>
            <a:custGeom>
              <a:avLst/>
              <a:gdLst>
                <a:gd name="connsiteX0" fmla="*/ 105507 w 105507"/>
                <a:gd name="connsiteY0" fmla="*/ 186931 h 186930"/>
                <a:gd name="connsiteX1" fmla="*/ 73420 w 105507"/>
                <a:gd name="connsiteY1" fmla="*/ 186931 h 186930"/>
                <a:gd name="connsiteX2" fmla="*/ 68025 w 105507"/>
                <a:gd name="connsiteY2" fmla="*/ 153523 h 186930"/>
                <a:gd name="connsiteX3" fmla="*/ 37533 w 105507"/>
                <a:gd name="connsiteY3" fmla="*/ 153523 h 186930"/>
                <a:gd name="connsiteX4" fmla="*/ 32093 w 105507"/>
                <a:gd name="connsiteY4" fmla="*/ 186931 h 186930"/>
                <a:gd name="connsiteX5" fmla="*/ 0 w 105507"/>
                <a:gd name="connsiteY5" fmla="*/ 186931 h 186930"/>
                <a:gd name="connsiteX6" fmla="*/ 35560 w 105507"/>
                <a:gd name="connsiteY6" fmla="*/ 0 h 186930"/>
                <a:gd name="connsiteX7" fmla="*/ 52735 w 105507"/>
                <a:gd name="connsiteY7" fmla="*/ 94 h 186930"/>
                <a:gd name="connsiteX8" fmla="*/ 69853 w 105507"/>
                <a:gd name="connsiteY8" fmla="*/ 0 h 186930"/>
                <a:gd name="connsiteX9" fmla="*/ 105463 w 105507"/>
                <a:gd name="connsiteY9" fmla="*/ 186931 h 186930"/>
                <a:gd name="connsiteX10" fmla="*/ 105507 w 105507"/>
                <a:gd name="connsiteY10" fmla="*/ 186931 h 186930"/>
                <a:gd name="connsiteX11" fmla="*/ 41472 w 105507"/>
                <a:gd name="connsiteY11" fmla="*/ 128749 h 186930"/>
                <a:gd name="connsiteX12" fmla="*/ 63991 w 105507"/>
                <a:gd name="connsiteY12" fmla="*/ 128749 h 186930"/>
                <a:gd name="connsiteX13" fmla="*/ 52735 w 105507"/>
                <a:gd name="connsiteY13" fmla="*/ 59307 h 186930"/>
                <a:gd name="connsiteX14" fmla="*/ 41472 w 105507"/>
                <a:gd name="connsiteY14" fmla="*/ 128749 h 18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507" h="186930">
                  <a:moveTo>
                    <a:pt x="105507" y="186931"/>
                  </a:moveTo>
                  <a:lnTo>
                    <a:pt x="73420" y="186931"/>
                  </a:lnTo>
                  <a:lnTo>
                    <a:pt x="68025" y="153523"/>
                  </a:lnTo>
                  <a:lnTo>
                    <a:pt x="37533" y="153523"/>
                  </a:lnTo>
                  <a:lnTo>
                    <a:pt x="32093" y="186931"/>
                  </a:lnTo>
                  <a:lnTo>
                    <a:pt x="0" y="186931"/>
                  </a:lnTo>
                  <a:lnTo>
                    <a:pt x="35560" y="0"/>
                  </a:lnTo>
                  <a:lnTo>
                    <a:pt x="52735" y="94"/>
                  </a:lnTo>
                  <a:lnTo>
                    <a:pt x="69853" y="0"/>
                  </a:lnTo>
                  <a:lnTo>
                    <a:pt x="105463" y="186931"/>
                  </a:lnTo>
                  <a:lnTo>
                    <a:pt x="105507" y="186931"/>
                  </a:lnTo>
                  <a:close/>
                  <a:moveTo>
                    <a:pt x="41472" y="128749"/>
                  </a:moveTo>
                  <a:lnTo>
                    <a:pt x="63991" y="128749"/>
                  </a:lnTo>
                  <a:lnTo>
                    <a:pt x="52735" y="59307"/>
                  </a:lnTo>
                  <a:lnTo>
                    <a:pt x="41472" y="128749"/>
                  </a:lnTo>
                  <a:close/>
                </a:path>
              </a:pathLst>
            </a:custGeom>
            <a:solidFill>
              <a:srgbClr val="2A3D64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370498-B049-0DA5-6C40-AA5A2DF17800}"/>
                </a:ext>
              </a:extLst>
            </p:cNvPr>
            <p:cNvSpPr/>
            <p:nvPr/>
          </p:nvSpPr>
          <p:spPr>
            <a:xfrm>
              <a:off x="8029132" y="4608613"/>
              <a:ext cx="105507" cy="186930"/>
            </a:xfrm>
            <a:custGeom>
              <a:avLst/>
              <a:gdLst>
                <a:gd name="connsiteX0" fmla="*/ 105508 w 105507"/>
                <a:gd name="connsiteY0" fmla="*/ 186931 h 186930"/>
                <a:gd name="connsiteX1" fmla="*/ 73419 w 105507"/>
                <a:gd name="connsiteY1" fmla="*/ 186931 h 186930"/>
                <a:gd name="connsiteX2" fmla="*/ 68024 w 105507"/>
                <a:gd name="connsiteY2" fmla="*/ 153523 h 186930"/>
                <a:gd name="connsiteX3" fmla="*/ 37531 w 105507"/>
                <a:gd name="connsiteY3" fmla="*/ 153523 h 186930"/>
                <a:gd name="connsiteX4" fmla="*/ 32088 w 105507"/>
                <a:gd name="connsiteY4" fmla="*/ 186931 h 186930"/>
                <a:gd name="connsiteX5" fmla="*/ 0 w 105507"/>
                <a:gd name="connsiteY5" fmla="*/ 186931 h 186930"/>
                <a:gd name="connsiteX6" fmla="*/ 35607 w 105507"/>
                <a:gd name="connsiteY6" fmla="*/ 0 h 186930"/>
                <a:gd name="connsiteX7" fmla="*/ 52778 w 105507"/>
                <a:gd name="connsiteY7" fmla="*/ 94 h 186930"/>
                <a:gd name="connsiteX8" fmla="*/ 69901 w 105507"/>
                <a:gd name="connsiteY8" fmla="*/ 0 h 186930"/>
                <a:gd name="connsiteX9" fmla="*/ 105508 w 105507"/>
                <a:gd name="connsiteY9" fmla="*/ 186931 h 186930"/>
                <a:gd name="connsiteX10" fmla="*/ 41518 w 105507"/>
                <a:gd name="connsiteY10" fmla="*/ 128749 h 186930"/>
                <a:gd name="connsiteX11" fmla="*/ 64037 w 105507"/>
                <a:gd name="connsiteY11" fmla="*/ 128749 h 186930"/>
                <a:gd name="connsiteX12" fmla="*/ 52778 w 105507"/>
                <a:gd name="connsiteY12" fmla="*/ 59307 h 186930"/>
                <a:gd name="connsiteX13" fmla="*/ 41518 w 105507"/>
                <a:gd name="connsiteY13" fmla="*/ 128749 h 18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07" h="186930">
                  <a:moveTo>
                    <a:pt x="105508" y="186931"/>
                  </a:moveTo>
                  <a:lnTo>
                    <a:pt x="73419" y="186931"/>
                  </a:lnTo>
                  <a:lnTo>
                    <a:pt x="68024" y="153523"/>
                  </a:lnTo>
                  <a:lnTo>
                    <a:pt x="37531" y="153523"/>
                  </a:lnTo>
                  <a:lnTo>
                    <a:pt x="32088" y="186931"/>
                  </a:lnTo>
                  <a:lnTo>
                    <a:pt x="0" y="186931"/>
                  </a:lnTo>
                  <a:lnTo>
                    <a:pt x="35607" y="0"/>
                  </a:lnTo>
                  <a:lnTo>
                    <a:pt x="52778" y="94"/>
                  </a:lnTo>
                  <a:lnTo>
                    <a:pt x="69901" y="0"/>
                  </a:lnTo>
                  <a:lnTo>
                    <a:pt x="105508" y="186931"/>
                  </a:lnTo>
                  <a:close/>
                  <a:moveTo>
                    <a:pt x="41518" y="128749"/>
                  </a:moveTo>
                  <a:lnTo>
                    <a:pt x="64037" y="128749"/>
                  </a:lnTo>
                  <a:lnTo>
                    <a:pt x="52778" y="59307"/>
                  </a:lnTo>
                  <a:lnTo>
                    <a:pt x="41518" y="128749"/>
                  </a:lnTo>
                  <a:close/>
                </a:path>
              </a:pathLst>
            </a:custGeom>
            <a:solidFill>
              <a:srgbClr val="C54667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7A9422E-9F83-C6FC-C1B3-2851301230D7}"/>
                </a:ext>
              </a:extLst>
            </p:cNvPr>
            <p:cNvSpPr/>
            <p:nvPr/>
          </p:nvSpPr>
          <p:spPr>
            <a:xfrm>
              <a:off x="8138768" y="4608800"/>
              <a:ext cx="178692" cy="186789"/>
            </a:xfrm>
            <a:custGeom>
              <a:avLst/>
              <a:gdLst>
                <a:gd name="connsiteX0" fmla="*/ 103631 w 178692"/>
                <a:gd name="connsiteY0" fmla="*/ 186743 h 186789"/>
                <a:gd name="connsiteX1" fmla="*/ 74780 w 178692"/>
                <a:gd name="connsiteY1" fmla="*/ 186743 h 186789"/>
                <a:gd name="connsiteX2" fmla="*/ 74780 w 178692"/>
                <a:gd name="connsiteY2" fmla="*/ 128515 h 186789"/>
                <a:gd name="connsiteX3" fmla="*/ 66241 w 178692"/>
                <a:gd name="connsiteY3" fmla="*/ 113782 h 186789"/>
                <a:gd name="connsiteX4" fmla="*/ 32230 w 178692"/>
                <a:gd name="connsiteY4" fmla="*/ 186649 h 186789"/>
                <a:gd name="connsiteX5" fmla="*/ 0 w 178692"/>
                <a:gd name="connsiteY5" fmla="*/ 186555 h 186789"/>
                <a:gd name="connsiteX6" fmla="*/ 47336 w 178692"/>
                <a:gd name="connsiteY6" fmla="*/ 80985 h 186789"/>
                <a:gd name="connsiteX7" fmla="*/ 563 w 178692"/>
                <a:gd name="connsiteY7" fmla="*/ 94 h 186789"/>
                <a:gd name="connsiteX8" fmla="*/ 33027 w 178692"/>
                <a:gd name="connsiteY8" fmla="*/ 0 h 186789"/>
                <a:gd name="connsiteX9" fmla="*/ 74780 w 178692"/>
                <a:gd name="connsiteY9" fmla="*/ 71929 h 186789"/>
                <a:gd name="connsiteX10" fmla="*/ 74780 w 178692"/>
                <a:gd name="connsiteY10" fmla="*/ 0 h 186789"/>
                <a:gd name="connsiteX11" fmla="*/ 103631 w 178692"/>
                <a:gd name="connsiteY11" fmla="*/ 0 h 186789"/>
                <a:gd name="connsiteX12" fmla="*/ 103631 w 178692"/>
                <a:gd name="connsiteY12" fmla="*/ 72304 h 186789"/>
                <a:gd name="connsiteX13" fmla="*/ 145666 w 178692"/>
                <a:gd name="connsiteY13" fmla="*/ 0 h 186789"/>
                <a:gd name="connsiteX14" fmla="*/ 178176 w 178692"/>
                <a:gd name="connsiteY14" fmla="*/ 94 h 186789"/>
                <a:gd name="connsiteX15" fmla="*/ 131357 w 178692"/>
                <a:gd name="connsiteY15" fmla="*/ 81031 h 186789"/>
                <a:gd name="connsiteX16" fmla="*/ 178693 w 178692"/>
                <a:gd name="connsiteY16" fmla="*/ 186602 h 186789"/>
                <a:gd name="connsiteX17" fmla="*/ 146463 w 178692"/>
                <a:gd name="connsiteY17" fmla="*/ 186696 h 186789"/>
                <a:gd name="connsiteX18" fmla="*/ 112404 w 178692"/>
                <a:gd name="connsiteY18" fmla="*/ 113829 h 186789"/>
                <a:gd name="connsiteX19" fmla="*/ 103678 w 178692"/>
                <a:gd name="connsiteY19" fmla="*/ 128984 h 186789"/>
                <a:gd name="connsiteX20" fmla="*/ 103678 w 178692"/>
                <a:gd name="connsiteY20" fmla="*/ 186790 h 186789"/>
                <a:gd name="connsiteX21" fmla="*/ 103631 w 178692"/>
                <a:gd name="connsiteY21" fmla="*/ 186743 h 18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8692" h="186789">
                  <a:moveTo>
                    <a:pt x="103631" y="186743"/>
                  </a:moveTo>
                  <a:lnTo>
                    <a:pt x="74780" y="186743"/>
                  </a:lnTo>
                  <a:lnTo>
                    <a:pt x="74780" y="128515"/>
                  </a:lnTo>
                  <a:lnTo>
                    <a:pt x="66241" y="113782"/>
                  </a:lnTo>
                  <a:lnTo>
                    <a:pt x="32230" y="186649"/>
                  </a:lnTo>
                  <a:lnTo>
                    <a:pt x="0" y="186555"/>
                  </a:lnTo>
                  <a:lnTo>
                    <a:pt x="47336" y="80985"/>
                  </a:lnTo>
                  <a:lnTo>
                    <a:pt x="563" y="94"/>
                  </a:lnTo>
                  <a:lnTo>
                    <a:pt x="33027" y="0"/>
                  </a:lnTo>
                  <a:lnTo>
                    <a:pt x="74780" y="71929"/>
                  </a:lnTo>
                  <a:lnTo>
                    <a:pt x="74780" y="0"/>
                  </a:lnTo>
                  <a:lnTo>
                    <a:pt x="103631" y="0"/>
                  </a:lnTo>
                  <a:lnTo>
                    <a:pt x="103631" y="72304"/>
                  </a:lnTo>
                  <a:lnTo>
                    <a:pt x="145666" y="0"/>
                  </a:lnTo>
                  <a:lnTo>
                    <a:pt x="178176" y="94"/>
                  </a:lnTo>
                  <a:lnTo>
                    <a:pt x="131357" y="81031"/>
                  </a:lnTo>
                  <a:lnTo>
                    <a:pt x="178693" y="186602"/>
                  </a:lnTo>
                  <a:lnTo>
                    <a:pt x="146463" y="186696"/>
                  </a:lnTo>
                  <a:lnTo>
                    <a:pt x="112404" y="113829"/>
                  </a:lnTo>
                  <a:lnTo>
                    <a:pt x="103678" y="128984"/>
                  </a:lnTo>
                  <a:lnTo>
                    <a:pt x="103678" y="186790"/>
                  </a:lnTo>
                  <a:lnTo>
                    <a:pt x="103631" y="186743"/>
                  </a:lnTo>
                  <a:close/>
                </a:path>
              </a:pathLst>
            </a:custGeom>
            <a:solidFill>
              <a:srgbClr val="2A3D64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92ABDD9-EDB9-37DE-77EF-435584CEF997}"/>
                </a:ext>
              </a:extLst>
            </p:cNvPr>
            <p:cNvSpPr/>
            <p:nvPr/>
          </p:nvSpPr>
          <p:spPr>
            <a:xfrm>
              <a:off x="7729780" y="4608988"/>
              <a:ext cx="92653" cy="186696"/>
            </a:xfrm>
            <a:custGeom>
              <a:avLst/>
              <a:gdLst>
                <a:gd name="connsiteX0" fmla="*/ 26647 w 92653"/>
                <a:gd name="connsiteY0" fmla="*/ 186555 h 186696"/>
                <a:gd name="connsiteX1" fmla="*/ 0 w 92653"/>
                <a:gd name="connsiteY1" fmla="*/ 186555 h 186696"/>
                <a:gd name="connsiteX2" fmla="*/ 0 w 92653"/>
                <a:gd name="connsiteY2" fmla="*/ 0 h 186696"/>
                <a:gd name="connsiteX3" fmla="*/ 60283 w 92653"/>
                <a:gd name="connsiteY3" fmla="*/ 141 h 186696"/>
                <a:gd name="connsiteX4" fmla="*/ 89276 w 92653"/>
                <a:gd name="connsiteY4" fmla="*/ 29794 h 186696"/>
                <a:gd name="connsiteX5" fmla="*/ 89276 w 92653"/>
                <a:gd name="connsiteY5" fmla="*/ 31953 h 186696"/>
                <a:gd name="connsiteX6" fmla="*/ 89276 w 92653"/>
                <a:gd name="connsiteY6" fmla="*/ 74510 h 186696"/>
                <a:gd name="connsiteX7" fmla="*/ 80268 w 92653"/>
                <a:gd name="connsiteY7" fmla="*/ 90275 h 186696"/>
                <a:gd name="connsiteX8" fmla="*/ 92653 w 92653"/>
                <a:gd name="connsiteY8" fmla="*/ 109512 h 186696"/>
                <a:gd name="connsiteX9" fmla="*/ 92653 w 92653"/>
                <a:gd name="connsiteY9" fmla="*/ 109747 h 186696"/>
                <a:gd name="connsiteX10" fmla="*/ 92653 w 92653"/>
                <a:gd name="connsiteY10" fmla="*/ 159951 h 186696"/>
                <a:gd name="connsiteX11" fmla="*/ 92372 w 92653"/>
                <a:gd name="connsiteY11" fmla="*/ 159951 h 186696"/>
                <a:gd name="connsiteX12" fmla="*/ 63708 w 92653"/>
                <a:gd name="connsiteY12" fmla="*/ 186414 h 186696"/>
                <a:gd name="connsiteX13" fmla="*/ 63708 w 92653"/>
                <a:gd name="connsiteY13" fmla="*/ 186555 h 186696"/>
                <a:gd name="connsiteX14" fmla="*/ 61409 w 92653"/>
                <a:gd name="connsiteY14" fmla="*/ 186555 h 186696"/>
                <a:gd name="connsiteX15" fmla="*/ 26694 w 92653"/>
                <a:gd name="connsiteY15" fmla="*/ 186696 h 186696"/>
                <a:gd name="connsiteX16" fmla="*/ 26647 w 92653"/>
                <a:gd name="connsiteY16" fmla="*/ 186555 h 186696"/>
                <a:gd name="connsiteX17" fmla="*/ 28945 w 92653"/>
                <a:gd name="connsiteY17" fmla="*/ 161734 h 186696"/>
                <a:gd name="connsiteX18" fmla="*/ 59580 w 92653"/>
                <a:gd name="connsiteY18" fmla="*/ 161734 h 186696"/>
                <a:gd name="connsiteX19" fmla="*/ 63661 w 92653"/>
                <a:gd name="connsiteY19" fmla="*/ 156526 h 186696"/>
                <a:gd name="connsiteX20" fmla="*/ 63661 w 92653"/>
                <a:gd name="connsiteY20" fmla="*/ 156198 h 186696"/>
                <a:gd name="connsiteX21" fmla="*/ 63661 w 92653"/>
                <a:gd name="connsiteY21" fmla="*/ 109653 h 186696"/>
                <a:gd name="connsiteX22" fmla="*/ 59392 w 92653"/>
                <a:gd name="connsiteY22" fmla="*/ 104773 h 186696"/>
                <a:gd name="connsiteX23" fmla="*/ 48837 w 92653"/>
                <a:gd name="connsiteY23" fmla="*/ 104116 h 186696"/>
                <a:gd name="connsiteX24" fmla="*/ 28945 w 92653"/>
                <a:gd name="connsiteY24" fmla="*/ 104116 h 186696"/>
                <a:gd name="connsiteX25" fmla="*/ 28945 w 92653"/>
                <a:gd name="connsiteY25" fmla="*/ 161687 h 186696"/>
                <a:gd name="connsiteX26" fmla="*/ 28945 w 92653"/>
                <a:gd name="connsiteY26" fmla="*/ 161734 h 186696"/>
                <a:gd name="connsiteX27" fmla="*/ 28945 w 92653"/>
                <a:gd name="connsiteY27" fmla="*/ 79389 h 186696"/>
                <a:gd name="connsiteX28" fmla="*/ 56202 w 92653"/>
                <a:gd name="connsiteY28" fmla="*/ 79389 h 186696"/>
                <a:gd name="connsiteX29" fmla="*/ 60283 w 92653"/>
                <a:gd name="connsiteY29" fmla="*/ 74181 h 186696"/>
                <a:gd name="connsiteX30" fmla="*/ 60283 w 92653"/>
                <a:gd name="connsiteY30" fmla="*/ 73852 h 186696"/>
                <a:gd name="connsiteX31" fmla="*/ 60283 w 92653"/>
                <a:gd name="connsiteY31" fmla="*/ 29654 h 186696"/>
                <a:gd name="connsiteX32" fmla="*/ 56249 w 92653"/>
                <a:gd name="connsiteY32" fmla="*/ 24727 h 186696"/>
                <a:gd name="connsiteX33" fmla="*/ 28945 w 92653"/>
                <a:gd name="connsiteY33" fmla="*/ 24727 h 186696"/>
                <a:gd name="connsiteX34" fmla="*/ 28945 w 92653"/>
                <a:gd name="connsiteY34" fmla="*/ 79342 h 186696"/>
                <a:gd name="connsiteX35" fmla="*/ 28945 w 92653"/>
                <a:gd name="connsiteY35" fmla="*/ 79389 h 18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653" h="186696">
                  <a:moveTo>
                    <a:pt x="26647" y="186555"/>
                  </a:moveTo>
                  <a:lnTo>
                    <a:pt x="0" y="186555"/>
                  </a:lnTo>
                  <a:lnTo>
                    <a:pt x="0" y="0"/>
                  </a:lnTo>
                  <a:lnTo>
                    <a:pt x="60283" y="141"/>
                  </a:lnTo>
                  <a:cubicBezTo>
                    <a:pt x="88901" y="2346"/>
                    <a:pt x="89276" y="29513"/>
                    <a:pt x="89276" y="29794"/>
                  </a:cubicBezTo>
                  <a:lnTo>
                    <a:pt x="89276" y="31953"/>
                  </a:lnTo>
                  <a:lnTo>
                    <a:pt x="89276" y="74510"/>
                  </a:lnTo>
                  <a:cubicBezTo>
                    <a:pt x="89463" y="75542"/>
                    <a:pt x="89932" y="82158"/>
                    <a:pt x="80268" y="90275"/>
                  </a:cubicBezTo>
                  <a:cubicBezTo>
                    <a:pt x="91246" y="98298"/>
                    <a:pt x="92513" y="107635"/>
                    <a:pt x="92653" y="109512"/>
                  </a:cubicBezTo>
                  <a:lnTo>
                    <a:pt x="92653" y="109747"/>
                  </a:lnTo>
                  <a:lnTo>
                    <a:pt x="92653" y="159951"/>
                  </a:lnTo>
                  <a:lnTo>
                    <a:pt x="92372" y="159951"/>
                  </a:lnTo>
                  <a:cubicBezTo>
                    <a:pt x="91387" y="166942"/>
                    <a:pt x="86649" y="184631"/>
                    <a:pt x="63708" y="186414"/>
                  </a:cubicBezTo>
                  <a:lnTo>
                    <a:pt x="63708" y="186555"/>
                  </a:lnTo>
                  <a:lnTo>
                    <a:pt x="61409" y="186555"/>
                  </a:lnTo>
                  <a:lnTo>
                    <a:pt x="26694" y="186696"/>
                  </a:lnTo>
                  <a:lnTo>
                    <a:pt x="26647" y="186555"/>
                  </a:lnTo>
                  <a:close/>
                  <a:moveTo>
                    <a:pt x="28945" y="161734"/>
                  </a:moveTo>
                  <a:lnTo>
                    <a:pt x="59580" y="161734"/>
                  </a:lnTo>
                  <a:cubicBezTo>
                    <a:pt x="60424" y="161500"/>
                    <a:pt x="63380" y="160374"/>
                    <a:pt x="63661" y="156526"/>
                  </a:cubicBezTo>
                  <a:lnTo>
                    <a:pt x="63661" y="156198"/>
                  </a:lnTo>
                  <a:lnTo>
                    <a:pt x="63661" y="109653"/>
                  </a:lnTo>
                  <a:cubicBezTo>
                    <a:pt x="63286" y="105805"/>
                    <a:pt x="59814" y="104867"/>
                    <a:pt x="59392" y="104773"/>
                  </a:cubicBezTo>
                  <a:cubicBezTo>
                    <a:pt x="59298" y="104773"/>
                    <a:pt x="56999" y="104304"/>
                    <a:pt x="48837" y="104116"/>
                  </a:cubicBezTo>
                  <a:lnTo>
                    <a:pt x="28945" y="104116"/>
                  </a:lnTo>
                  <a:lnTo>
                    <a:pt x="28945" y="161687"/>
                  </a:lnTo>
                  <a:lnTo>
                    <a:pt x="28945" y="161734"/>
                  </a:lnTo>
                  <a:close/>
                  <a:moveTo>
                    <a:pt x="28945" y="79389"/>
                  </a:moveTo>
                  <a:lnTo>
                    <a:pt x="56202" y="79389"/>
                  </a:lnTo>
                  <a:cubicBezTo>
                    <a:pt x="57187" y="79061"/>
                    <a:pt x="60049" y="77888"/>
                    <a:pt x="60283" y="74181"/>
                  </a:cubicBezTo>
                  <a:lnTo>
                    <a:pt x="60283" y="73852"/>
                  </a:lnTo>
                  <a:lnTo>
                    <a:pt x="60283" y="29654"/>
                  </a:lnTo>
                  <a:cubicBezTo>
                    <a:pt x="59908" y="26088"/>
                    <a:pt x="57093" y="25009"/>
                    <a:pt x="56249" y="24727"/>
                  </a:cubicBezTo>
                  <a:lnTo>
                    <a:pt x="28945" y="24727"/>
                  </a:lnTo>
                  <a:lnTo>
                    <a:pt x="28945" y="79342"/>
                  </a:lnTo>
                  <a:lnTo>
                    <a:pt x="28945" y="79389"/>
                  </a:lnTo>
                  <a:close/>
                </a:path>
              </a:pathLst>
            </a:custGeom>
            <a:solidFill>
              <a:srgbClr val="C54667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F091011-C5CC-DE2F-2600-F1EB362636F7}"/>
                </a:ext>
              </a:extLst>
            </p:cNvPr>
            <p:cNvSpPr/>
            <p:nvPr/>
          </p:nvSpPr>
          <p:spPr>
            <a:xfrm>
              <a:off x="8656174" y="4608378"/>
              <a:ext cx="108791" cy="187165"/>
            </a:xfrm>
            <a:custGeom>
              <a:avLst/>
              <a:gdLst>
                <a:gd name="connsiteX0" fmla="*/ 108791 w 108791"/>
                <a:gd name="connsiteY0" fmla="*/ 187165 h 187165"/>
                <a:gd name="connsiteX1" fmla="*/ 79843 w 108791"/>
                <a:gd name="connsiteY1" fmla="*/ 187165 h 187165"/>
                <a:gd name="connsiteX2" fmla="*/ 79843 w 108791"/>
                <a:gd name="connsiteY2" fmla="*/ 24915 h 187165"/>
                <a:gd name="connsiteX3" fmla="*/ 49306 w 108791"/>
                <a:gd name="connsiteY3" fmla="*/ 24915 h 187165"/>
                <a:gd name="connsiteX4" fmla="*/ 45272 w 108791"/>
                <a:gd name="connsiteY4" fmla="*/ 29560 h 187165"/>
                <a:gd name="connsiteX5" fmla="*/ 45272 w 108791"/>
                <a:gd name="connsiteY5" fmla="*/ 160280 h 187165"/>
                <a:gd name="connsiteX6" fmla="*/ 45083 w 108791"/>
                <a:gd name="connsiteY6" fmla="*/ 160280 h 187165"/>
                <a:gd name="connsiteX7" fmla="*/ 18341 w 108791"/>
                <a:gd name="connsiteY7" fmla="*/ 186790 h 187165"/>
                <a:gd name="connsiteX8" fmla="*/ 18341 w 108791"/>
                <a:gd name="connsiteY8" fmla="*/ 187024 h 187165"/>
                <a:gd name="connsiteX9" fmla="*/ 16040 w 108791"/>
                <a:gd name="connsiteY9" fmla="*/ 187165 h 187165"/>
                <a:gd name="connsiteX10" fmla="*/ 0 w 108791"/>
                <a:gd name="connsiteY10" fmla="*/ 187165 h 187165"/>
                <a:gd name="connsiteX11" fmla="*/ 0 w 108791"/>
                <a:gd name="connsiteY11" fmla="*/ 162391 h 187165"/>
                <a:gd name="connsiteX12" fmla="*/ 12290 w 108791"/>
                <a:gd name="connsiteY12" fmla="*/ 162391 h 187165"/>
                <a:gd name="connsiteX13" fmla="*/ 16419 w 108791"/>
                <a:gd name="connsiteY13" fmla="*/ 157183 h 187165"/>
                <a:gd name="connsiteX14" fmla="*/ 16324 w 108791"/>
                <a:gd name="connsiteY14" fmla="*/ 29935 h 187165"/>
                <a:gd name="connsiteX15" fmla="*/ 45972 w 108791"/>
                <a:gd name="connsiteY15" fmla="*/ 235 h 187165"/>
                <a:gd name="connsiteX16" fmla="*/ 45972 w 108791"/>
                <a:gd name="connsiteY16" fmla="*/ 141 h 187165"/>
                <a:gd name="connsiteX17" fmla="*/ 48272 w 108791"/>
                <a:gd name="connsiteY17" fmla="*/ 141 h 187165"/>
                <a:gd name="connsiteX18" fmla="*/ 108791 w 108791"/>
                <a:gd name="connsiteY18" fmla="*/ 0 h 187165"/>
                <a:gd name="connsiteX19" fmla="*/ 108791 w 108791"/>
                <a:gd name="connsiteY19" fmla="*/ 187165 h 18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8791" h="187165">
                  <a:moveTo>
                    <a:pt x="108791" y="187165"/>
                  </a:moveTo>
                  <a:lnTo>
                    <a:pt x="79843" y="187165"/>
                  </a:lnTo>
                  <a:lnTo>
                    <a:pt x="79843" y="24915"/>
                  </a:lnTo>
                  <a:lnTo>
                    <a:pt x="49306" y="24915"/>
                  </a:lnTo>
                  <a:cubicBezTo>
                    <a:pt x="48367" y="25196"/>
                    <a:pt x="45789" y="26322"/>
                    <a:pt x="45272" y="29560"/>
                  </a:cubicBezTo>
                  <a:lnTo>
                    <a:pt x="45272" y="160280"/>
                  </a:lnTo>
                  <a:lnTo>
                    <a:pt x="45083" y="160280"/>
                  </a:lnTo>
                  <a:cubicBezTo>
                    <a:pt x="44188" y="167083"/>
                    <a:pt x="39783" y="184162"/>
                    <a:pt x="18341" y="186790"/>
                  </a:cubicBezTo>
                  <a:lnTo>
                    <a:pt x="18341" y="187024"/>
                  </a:lnTo>
                  <a:lnTo>
                    <a:pt x="16040" y="187165"/>
                  </a:lnTo>
                  <a:lnTo>
                    <a:pt x="0" y="187165"/>
                  </a:lnTo>
                  <a:lnTo>
                    <a:pt x="0" y="162391"/>
                  </a:lnTo>
                  <a:lnTo>
                    <a:pt x="12290" y="162391"/>
                  </a:lnTo>
                  <a:cubicBezTo>
                    <a:pt x="13179" y="162110"/>
                    <a:pt x="16135" y="160936"/>
                    <a:pt x="16419" y="157183"/>
                  </a:cubicBezTo>
                  <a:lnTo>
                    <a:pt x="16324" y="29935"/>
                  </a:lnTo>
                  <a:cubicBezTo>
                    <a:pt x="16324" y="29654"/>
                    <a:pt x="16702" y="2018"/>
                    <a:pt x="45972" y="235"/>
                  </a:cubicBezTo>
                  <a:lnTo>
                    <a:pt x="45972" y="141"/>
                  </a:lnTo>
                  <a:lnTo>
                    <a:pt x="48272" y="141"/>
                  </a:lnTo>
                  <a:lnTo>
                    <a:pt x="108791" y="0"/>
                  </a:lnTo>
                  <a:lnTo>
                    <a:pt x="108791" y="187165"/>
                  </a:lnTo>
                  <a:close/>
                </a:path>
              </a:pathLst>
            </a:custGeom>
            <a:solidFill>
              <a:srgbClr val="2A3D64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0018E99-4013-ADA9-1F78-7B6D8BB4D87F}"/>
                </a:ext>
              </a:extLst>
            </p:cNvPr>
            <p:cNvSpPr/>
            <p:nvPr/>
          </p:nvSpPr>
          <p:spPr>
            <a:xfrm>
              <a:off x="8326327" y="4607956"/>
              <a:ext cx="99502" cy="187587"/>
            </a:xfrm>
            <a:custGeom>
              <a:avLst/>
              <a:gdLst>
                <a:gd name="connsiteX0" fmla="*/ 99502 w 99502"/>
                <a:gd name="connsiteY0" fmla="*/ 187588 h 187587"/>
                <a:gd name="connsiteX1" fmla="*/ 70560 w 99502"/>
                <a:gd name="connsiteY1" fmla="*/ 187588 h 187587"/>
                <a:gd name="connsiteX2" fmla="*/ 70560 w 99502"/>
                <a:gd name="connsiteY2" fmla="*/ 81688 h 187587"/>
                <a:gd name="connsiteX3" fmla="*/ 28241 w 99502"/>
                <a:gd name="connsiteY3" fmla="*/ 187588 h 187587"/>
                <a:gd name="connsiteX4" fmla="*/ 0 w 99502"/>
                <a:gd name="connsiteY4" fmla="*/ 187588 h 187587"/>
                <a:gd name="connsiteX5" fmla="*/ 0 w 99502"/>
                <a:gd name="connsiteY5" fmla="*/ 0 h 187587"/>
                <a:gd name="connsiteX6" fmla="*/ 28945 w 99502"/>
                <a:gd name="connsiteY6" fmla="*/ 0 h 187587"/>
                <a:gd name="connsiteX7" fmla="*/ 28945 w 99502"/>
                <a:gd name="connsiteY7" fmla="*/ 108010 h 187587"/>
                <a:gd name="connsiteX8" fmla="*/ 71260 w 99502"/>
                <a:gd name="connsiteY8" fmla="*/ 0 h 187587"/>
                <a:gd name="connsiteX9" fmla="*/ 99502 w 99502"/>
                <a:gd name="connsiteY9" fmla="*/ 0 h 187587"/>
                <a:gd name="connsiteX10" fmla="*/ 99502 w 99502"/>
                <a:gd name="connsiteY10" fmla="*/ 187588 h 18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502" h="187587">
                  <a:moveTo>
                    <a:pt x="99502" y="187588"/>
                  </a:moveTo>
                  <a:lnTo>
                    <a:pt x="70560" y="187588"/>
                  </a:lnTo>
                  <a:lnTo>
                    <a:pt x="70560" y="81688"/>
                  </a:lnTo>
                  <a:lnTo>
                    <a:pt x="28241" y="187588"/>
                  </a:lnTo>
                  <a:lnTo>
                    <a:pt x="0" y="187588"/>
                  </a:lnTo>
                  <a:lnTo>
                    <a:pt x="0" y="0"/>
                  </a:lnTo>
                  <a:lnTo>
                    <a:pt x="28945" y="0"/>
                  </a:lnTo>
                  <a:lnTo>
                    <a:pt x="28945" y="108010"/>
                  </a:lnTo>
                  <a:lnTo>
                    <a:pt x="71260" y="0"/>
                  </a:lnTo>
                  <a:lnTo>
                    <a:pt x="99502" y="0"/>
                  </a:lnTo>
                  <a:lnTo>
                    <a:pt x="99502" y="187588"/>
                  </a:lnTo>
                  <a:close/>
                </a:path>
              </a:pathLst>
            </a:custGeom>
            <a:solidFill>
              <a:srgbClr val="2A3D64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758AB24-C622-CC27-F000-B0DEA61DC4C7}"/>
                </a:ext>
              </a:extLst>
            </p:cNvPr>
            <p:cNvSpPr/>
            <p:nvPr/>
          </p:nvSpPr>
          <p:spPr>
            <a:xfrm>
              <a:off x="7839228" y="4607956"/>
              <a:ext cx="99502" cy="187587"/>
            </a:xfrm>
            <a:custGeom>
              <a:avLst/>
              <a:gdLst>
                <a:gd name="connsiteX0" fmla="*/ 99503 w 99502"/>
                <a:gd name="connsiteY0" fmla="*/ 187588 h 187587"/>
                <a:gd name="connsiteX1" fmla="*/ 70557 w 99502"/>
                <a:gd name="connsiteY1" fmla="*/ 187588 h 187587"/>
                <a:gd name="connsiteX2" fmla="*/ 70557 w 99502"/>
                <a:gd name="connsiteY2" fmla="*/ 81688 h 187587"/>
                <a:gd name="connsiteX3" fmla="*/ 28241 w 99502"/>
                <a:gd name="connsiteY3" fmla="*/ 187588 h 187587"/>
                <a:gd name="connsiteX4" fmla="*/ 0 w 99502"/>
                <a:gd name="connsiteY4" fmla="*/ 187588 h 187587"/>
                <a:gd name="connsiteX5" fmla="*/ 0 w 99502"/>
                <a:gd name="connsiteY5" fmla="*/ 0 h 187587"/>
                <a:gd name="connsiteX6" fmla="*/ 28945 w 99502"/>
                <a:gd name="connsiteY6" fmla="*/ 0 h 187587"/>
                <a:gd name="connsiteX7" fmla="*/ 28945 w 99502"/>
                <a:gd name="connsiteY7" fmla="*/ 108010 h 187587"/>
                <a:gd name="connsiteX8" fmla="*/ 71261 w 99502"/>
                <a:gd name="connsiteY8" fmla="*/ 0 h 187587"/>
                <a:gd name="connsiteX9" fmla="*/ 99503 w 99502"/>
                <a:gd name="connsiteY9" fmla="*/ 0 h 187587"/>
                <a:gd name="connsiteX10" fmla="*/ 99503 w 99502"/>
                <a:gd name="connsiteY10" fmla="*/ 187588 h 18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502" h="187587">
                  <a:moveTo>
                    <a:pt x="99503" y="187588"/>
                  </a:moveTo>
                  <a:lnTo>
                    <a:pt x="70557" y="187588"/>
                  </a:lnTo>
                  <a:lnTo>
                    <a:pt x="70557" y="81688"/>
                  </a:lnTo>
                  <a:lnTo>
                    <a:pt x="28241" y="187588"/>
                  </a:lnTo>
                  <a:lnTo>
                    <a:pt x="0" y="187588"/>
                  </a:lnTo>
                  <a:lnTo>
                    <a:pt x="0" y="0"/>
                  </a:lnTo>
                  <a:lnTo>
                    <a:pt x="28945" y="0"/>
                  </a:lnTo>
                  <a:lnTo>
                    <a:pt x="28945" y="108010"/>
                  </a:lnTo>
                  <a:lnTo>
                    <a:pt x="71261" y="0"/>
                  </a:lnTo>
                  <a:lnTo>
                    <a:pt x="99503" y="0"/>
                  </a:lnTo>
                  <a:lnTo>
                    <a:pt x="99503" y="187588"/>
                  </a:lnTo>
                  <a:close/>
                </a:path>
              </a:pathLst>
            </a:custGeom>
            <a:solidFill>
              <a:srgbClr val="C54667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940A905-1E15-E5E0-3C4A-6F4C672D9C4D}"/>
                </a:ext>
              </a:extLst>
            </p:cNvPr>
            <p:cNvSpPr/>
            <p:nvPr/>
          </p:nvSpPr>
          <p:spPr>
            <a:xfrm>
              <a:off x="8444643" y="4608003"/>
              <a:ext cx="90261" cy="187540"/>
            </a:xfrm>
            <a:custGeom>
              <a:avLst/>
              <a:gdLst>
                <a:gd name="connsiteX0" fmla="*/ 90261 w 90261"/>
                <a:gd name="connsiteY0" fmla="*/ 187541 h 187540"/>
                <a:gd name="connsiteX1" fmla="*/ 61363 w 90261"/>
                <a:gd name="connsiteY1" fmla="*/ 187541 h 187540"/>
                <a:gd name="connsiteX2" fmla="*/ 61363 w 90261"/>
                <a:gd name="connsiteY2" fmla="*/ 103319 h 187540"/>
                <a:gd name="connsiteX3" fmla="*/ 28898 w 90261"/>
                <a:gd name="connsiteY3" fmla="*/ 103319 h 187540"/>
                <a:gd name="connsiteX4" fmla="*/ 28898 w 90261"/>
                <a:gd name="connsiteY4" fmla="*/ 187541 h 187540"/>
                <a:gd name="connsiteX5" fmla="*/ 0 w 90261"/>
                <a:gd name="connsiteY5" fmla="*/ 187541 h 187540"/>
                <a:gd name="connsiteX6" fmla="*/ 0 w 90261"/>
                <a:gd name="connsiteY6" fmla="*/ 0 h 187540"/>
                <a:gd name="connsiteX7" fmla="*/ 28898 w 90261"/>
                <a:gd name="connsiteY7" fmla="*/ 0 h 187540"/>
                <a:gd name="connsiteX8" fmla="*/ 28898 w 90261"/>
                <a:gd name="connsiteY8" fmla="*/ 79201 h 187540"/>
                <a:gd name="connsiteX9" fmla="*/ 61363 w 90261"/>
                <a:gd name="connsiteY9" fmla="*/ 79201 h 187540"/>
                <a:gd name="connsiteX10" fmla="*/ 61363 w 90261"/>
                <a:gd name="connsiteY10" fmla="*/ 0 h 187540"/>
                <a:gd name="connsiteX11" fmla="*/ 90261 w 90261"/>
                <a:gd name="connsiteY11" fmla="*/ 0 h 187540"/>
                <a:gd name="connsiteX12" fmla="*/ 90261 w 90261"/>
                <a:gd name="connsiteY12" fmla="*/ 187541 h 18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261" h="187540">
                  <a:moveTo>
                    <a:pt x="90261" y="187541"/>
                  </a:moveTo>
                  <a:lnTo>
                    <a:pt x="61363" y="187541"/>
                  </a:lnTo>
                  <a:lnTo>
                    <a:pt x="61363" y="103319"/>
                  </a:lnTo>
                  <a:lnTo>
                    <a:pt x="28898" y="103319"/>
                  </a:lnTo>
                  <a:lnTo>
                    <a:pt x="28898" y="187541"/>
                  </a:lnTo>
                  <a:lnTo>
                    <a:pt x="0" y="187541"/>
                  </a:lnTo>
                  <a:lnTo>
                    <a:pt x="0" y="0"/>
                  </a:lnTo>
                  <a:lnTo>
                    <a:pt x="28898" y="0"/>
                  </a:lnTo>
                  <a:lnTo>
                    <a:pt x="28898" y="79201"/>
                  </a:lnTo>
                  <a:lnTo>
                    <a:pt x="61363" y="79201"/>
                  </a:lnTo>
                  <a:lnTo>
                    <a:pt x="61363" y="0"/>
                  </a:lnTo>
                  <a:lnTo>
                    <a:pt x="90261" y="0"/>
                  </a:lnTo>
                  <a:lnTo>
                    <a:pt x="90261" y="187541"/>
                  </a:lnTo>
                  <a:close/>
                </a:path>
              </a:pathLst>
            </a:custGeom>
            <a:solidFill>
              <a:srgbClr val="2A3D64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CB2CBC1-9474-10BF-116F-42C9AFB37C51}"/>
                </a:ext>
              </a:extLst>
            </p:cNvPr>
            <p:cNvSpPr/>
            <p:nvPr/>
          </p:nvSpPr>
          <p:spPr>
            <a:xfrm>
              <a:off x="8779039" y="4608988"/>
              <a:ext cx="95933" cy="186555"/>
            </a:xfrm>
            <a:custGeom>
              <a:avLst/>
              <a:gdLst>
                <a:gd name="connsiteX0" fmla="*/ 26597 w 95933"/>
                <a:gd name="connsiteY0" fmla="*/ 186555 h 186555"/>
                <a:gd name="connsiteX1" fmla="*/ 0 w 95933"/>
                <a:gd name="connsiteY1" fmla="*/ 186555 h 186555"/>
                <a:gd name="connsiteX2" fmla="*/ 0 w 95933"/>
                <a:gd name="connsiteY2" fmla="*/ 0 h 186555"/>
                <a:gd name="connsiteX3" fmla="*/ 28942 w 95933"/>
                <a:gd name="connsiteY3" fmla="*/ 0 h 186555"/>
                <a:gd name="connsiteX4" fmla="*/ 28942 w 95933"/>
                <a:gd name="connsiteY4" fmla="*/ 79342 h 186555"/>
                <a:gd name="connsiteX5" fmla="*/ 66052 w 95933"/>
                <a:gd name="connsiteY5" fmla="*/ 79436 h 186555"/>
                <a:gd name="connsiteX6" fmla="*/ 95700 w 95933"/>
                <a:gd name="connsiteY6" fmla="*/ 106134 h 186555"/>
                <a:gd name="connsiteX7" fmla="*/ 95934 w 95933"/>
                <a:gd name="connsiteY7" fmla="*/ 106134 h 186555"/>
                <a:gd name="connsiteX8" fmla="*/ 95934 w 95933"/>
                <a:gd name="connsiteY8" fmla="*/ 159857 h 186555"/>
                <a:gd name="connsiteX9" fmla="*/ 95656 w 95933"/>
                <a:gd name="connsiteY9" fmla="*/ 159857 h 186555"/>
                <a:gd name="connsiteX10" fmla="*/ 66286 w 95933"/>
                <a:gd name="connsiteY10" fmla="*/ 186368 h 186555"/>
                <a:gd name="connsiteX11" fmla="*/ 66286 w 95933"/>
                <a:gd name="connsiteY11" fmla="*/ 186461 h 186555"/>
                <a:gd name="connsiteX12" fmla="*/ 63991 w 95933"/>
                <a:gd name="connsiteY12" fmla="*/ 186461 h 186555"/>
                <a:gd name="connsiteX13" fmla="*/ 26648 w 95933"/>
                <a:gd name="connsiteY13" fmla="*/ 186555 h 186555"/>
                <a:gd name="connsiteX14" fmla="*/ 26597 w 95933"/>
                <a:gd name="connsiteY14" fmla="*/ 186555 h 186555"/>
                <a:gd name="connsiteX15" fmla="*/ 28898 w 95933"/>
                <a:gd name="connsiteY15" fmla="*/ 161734 h 186555"/>
                <a:gd name="connsiteX16" fmla="*/ 62863 w 95933"/>
                <a:gd name="connsiteY16" fmla="*/ 161734 h 186555"/>
                <a:gd name="connsiteX17" fmla="*/ 66941 w 95933"/>
                <a:gd name="connsiteY17" fmla="*/ 156620 h 186555"/>
                <a:gd name="connsiteX18" fmla="*/ 66941 w 95933"/>
                <a:gd name="connsiteY18" fmla="*/ 109183 h 186555"/>
                <a:gd name="connsiteX19" fmla="*/ 62863 w 95933"/>
                <a:gd name="connsiteY19" fmla="*/ 104163 h 186555"/>
                <a:gd name="connsiteX20" fmla="*/ 28898 w 95933"/>
                <a:gd name="connsiteY20" fmla="*/ 104163 h 186555"/>
                <a:gd name="connsiteX21" fmla="*/ 28898 w 95933"/>
                <a:gd name="connsiteY21" fmla="*/ 161734 h 18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933" h="186555">
                  <a:moveTo>
                    <a:pt x="26597" y="186555"/>
                  </a:moveTo>
                  <a:lnTo>
                    <a:pt x="0" y="186555"/>
                  </a:lnTo>
                  <a:lnTo>
                    <a:pt x="0" y="0"/>
                  </a:lnTo>
                  <a:lnTo>
                    <a:pt x="28942" y="0"/>
                  </a:lnTo>
                  <a:lnTo>
                    <a:pt x="28942" y="79342"/>
                  </a:lnTo>
                  <a:lnTo>
                    <a:pt x="66052" y="79436"/>
                  </a:lnTo>
                  <a:cubicBezTo>
                    <a:pt x="89883" y="80750"/>
                    <a:pt x="94717" y="99002"/>
                    <a:pt x="95700" y="106134"/>
                  </a:cubicBezTo>
                  <a:lnTo>
                    <a:pt x="95934" y="106134"/>
                  </a:lnTo>
                  <a:lnTo>
                    <a:pt x="95934" y="159857"/>
                  </a:lnTo>
                  <a:lnTo>
                    <a:pt x="95656" y="159857"/>
                  </a:lnTo>
                  <a:cubicBezTo>
                    <a:pt x="94623" y="166895"/>
                    <a:pt x="89744" y="184913"/>
                    <a:pt x="66286" y="186368"/>
                  </a:cubicBezTo>
                  <a:lnTo>
                    <a:pt x="66286" y="186461"/>
                  </a:lnTo>
                  <a:lnTo>
                    <a:pt x="63991" y="186461"/>
                  </a:lnTo>
                  <a:lnTo>
                    <a:pt x="26648" y="186555"/>
                  </a:lnTo>
                  <a:lnTo>
                    <a:pt x="26597" y="186555"/>
                  </a:lnTo>
                  <a:close/>
                  <a:moveTo>
                    <a:pt x="28898" y="161734"/>
                  </a:moveTo>
                  <a:lnTo>
                    <a:pt x="62863" y="161734"/>
                  </a:lnTo>
                  <a:cubicBezTo>
                    <a:pt x="63657" y="161500"/>
                    <a:pt x="66664" y="160421"/>
                    <a:pt x="66941" y="156620"/>
                  </a:cubicBezTo>
                  <a:lnTo>
                    <a:pt x="66941" y="109183"/>
                  </a:lnTo>
                  <a:cubicBezTo>
                    <a:pt x="66664" y="105524"/>
                    <a:pt x="63752" y="104398"/>
                    <a:pt x="62863" y="104163"/>
                  </a:cubicBezTo>
                  <a:lnTo>
                    <a:pt x="28898" y="104163"/>
                  </a:lnTo>
                  <a:lnTo>
                    <a:pt x="28898" y="161734"/>
                  </a:lnTo>
                  <a:close/>
                </a:path>
              </a:pathLst>
            </a:custGeom>
            <a:solidFill>
              <a:srgbClr val="2A3D64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F115D0AA-081C-0F9A-7436-40D9214795B8}"/>
                </a:ext>
              </a:extLst>
            </p:cNvPr>
            <p:cNvSpPr/>
            <p:nvPr/>
          </p:nvSpPr>
          <p:spPr>
            <a:xfrm>
              <a:off x="8703464" y="4846780"/>
              <a:ext cx="30492" cy="34767"/>
            </a:xfrm>
            <a:custGeom>
              <a:avLst/>
              <a:gdLst>
                <a:gd name="connsiteX0" fmla="*/ 0 w 30492"/>
                <a:gd name="connsiteY0" fmla="*/ 0 h 34767"/>
                <a:gd name="connsiteX1" fmla="*/ 28053 w 30492"/>
                <a:gd name="connsiteY1" fmla="*/ 0 h 34767"/>
                <a:gd name="connsiteX2" fmla="*/ 28053 w 30492"/>
                <a:gd name="connsiteY2" fmla="*/ 6428 h 34767"/>
                <a:gd name="connsiteX3" fmla="*/ 7973 w 30492"/>
                <a:gd name="connsiteY3" fmla="*/ 6428 h 34767"/>
                <a:gd name="connsiteX4" fmla="*/ 7973 w 30492"/>
                <a:gd name="connsiteY4" fmla="*/ 13560 h 34767"/>
                <a:gd name="connsiteX5" fmla="*/ 17591 w 30492"/>
                <a:gd name="connsiteY5" fmla="*/ 13560 h 34767"/>
                <a:gd name="connsiteX6" fmla="*/ 27209 w 30492"/>
                <a:gd name="connsiteY6" fmla="*/ 16187 h 34767"/>
                <a:gd name="connsiteX7" fmla="*/ 30493 w 30492"/>
                <a:gd name="connsiteY7" fmla="*/ 23788 h 34767"/>
                <a:gd name="connsiteX8" fmla="*/ 26831 w 30492"/>
                <a:gd name="connsiteY8" fmla="*/ 31906 h 34767"/>
                <a:gd name="connsiteX9" fmla="*/ 16463 w 30492"/>
                <a:gd name="connsiteY9" fmla="*/ 34768 h 34767"/>
                <a:gd name="connsiteX10" fmla="*/ 0 w 30492"/>
                <a:gd name="connsiteY10" fmla="*/ 34768 h 34767"/>
                <a:gd name="connsiteX11" fmla="*/ 0 w 30492"/>
                <a:gd name="connsiteY11" fmla="*/ 0 h 34767"/>
                <a:gd name="connsiteX12" fmla="*/ 16040 w 30492"/>
                <a:gd name="connsiteY12" fmla="*/ 28809 h 34767"/>
                <a:gd name="connsiteX13" fmla="*/ 20780 w 30492"/>
                <a:gd name="connsiteY13" fmla="*/ 27589 h 34767"/>
                <a:gd name="connsiteX14" fmla="*/ 22425 w 30492"/>
                <a:gd name="connsiteY14" fmla="*/ 24023 h 34767"/>
                <a:gd name="connsiteX15" fmla="*/ 16040 w 30492"/>
                <a:gd name="connsiteY15" fmla="*/ 19472 h 34767"/>
                <a:gd name="connsiteX16" fmla="*/ 8017 w 30492"/>
                <a:gd name="connsiteY16" fmla="*/ 19472 h 34767"/>
                <a:gd name="connsiteX17" fmla="*/ 8017 w 30492"/>
                <a:gd name="connsiteY17" fmla="*/ 28809 h 34767"/>
                <a:gd name="connsiteX18" fmla="*/ 16040 w 30492"/>
                <a:gd name="connsiteY18" fmla="*/ 28809 h 3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92" h="34767">
                  <a:moveTo>
                    <a:pt x="0" y="0"/>
                  </a:moveTo>
                  <a:lnTo>
                    <a:pt x="28053" y="0"/>
                  </a:lnTo>
                  <a:lnTo>
                    <a:pt x="28053" y="6428"/>
                  </a:lnTo>
                  <a:lnTo>
                    <a:pt x="7973" y="6428"/>
                  </a:lnTo>
                  <a:lnTo>
                    <a:pt x="7973" y="13560"/>
                  </a:lnTo>
                  <a:lnTo>
                    <a:pt x="17591" y="13560"/>
                  </a:lnTo>
                  <a:cubicBezTo>
                    <a:pt x="21814" y="13560"/>
                    <a:pt x="25003" y="14451"/>
                    <a:pt x="27209" y="16187"/>
                  </a:cubicBezTo>
                  <a:cubicBezTo>
                    <a:pt x="29415" y="17923"/>
                    <a:pt x="30493" y="20457"/>
                    <a:pt x="30493" y="23788"/>
                  </a:cubicBezTo>
                  <a:cubicBezTo>
                    <a:pt x="30493" y="27261"/>
                    <a:pt x="29270" y="29982"/>
                    <a:pt x="26831" y="31906"/>
                  </a:cubicBezTo>
                  <a:cubicBezTo>
                    <a:pt x="24391" y="33830"/>
                    <a:pt x="20919" y="34768"/>
                    <a:pt x="16463" y="34768"/>
                  </a:cubicBezTo>
                  <a:lnTo>
                    <a:pt x="0" y="34768"/>
                  </a:lnTo>
                  <a:lnTo>
                    <a:pt x="0" y="0"/>
                  </a:lnTo>
                  <a:close/>
                  <a:moveTo>
                    <a:pt x="16040" y="28809"/>
                  </a:moveTo>
                  <a:cubicBezTo>
                    <a:pt x="18108" y="28809"/>
                    <a:pt x="19652" y="28386"/>
                    <a:pt x="20780" y="27589"/>
                  </a:cubicBezTo>
                  <a:cubicBezTo>
                    <a:pt x="21858" y="26791"/>
                    <a:pt x="22425" y="25618"/>
                    <a:pt x="22425" y="24023"/>
                  </a:cubicBezTo>
                  <a:cubicBezTo>
                    <a:pt x="22425" y="20973"/>
                    <a:pt x="20314" y="19472"/>
                    <a:pt x="16040" y="19472"/>
                  </a:cubicBezTo>
                  <a:lnTo>
                    <a:pt x="8017" y="19472"/>
                  </a:lnTo>
                  <a:lnTo>
                    <a:pt x="8017" y="28809"/>
                  </a:lnTo>
                  <a:lnTo>
                    <a:pt x="16040" y="28809"/>
                  </a:lnTo>
                  <a:close/>
                </a:path>
              </a:pathLst>
            </a:custGeom>
            <a:solidFill>
              <a:srgbClr val="2A3D64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579417E-8D1F-4F71-2AEF-C2E9B1B5A500}"/>
                </a:ext>
              </a:extLst>
            </p:cNvPr>
            <p:cNvSpPr/>
            <p:nvPr/>
          </p:nvSpPr>
          <p:spPr>
            <a:xfrm>
              <a:off x="8740618" y="4846780"/>
              <a:ext cx="26925" cy="34767"/>
            </a:xfrm>
            <a:custGeom>
              <a:avLst/>
              <a:gdLst>
                <a:gd name="connsiteX0" fmla="*/ 26925 w 26925"/>
                <a:gd name="connsiteY0" fmla="*/ 28293 h 34767"/>
                <a:gd name="connsiteX1" fmla="*/ 26925 w 26925"/>
                <a:gd name="connsiteY1" fmla="*/ 34768 h 34767"/>
                <a:gd name="connsiteX2" fmla="*/ 0 w 26925"/>
                <a:gd name="connsiteY2" fmla="*/ 34768 h 34767"/>
                <a:gd name="connsiteX3" fmla="*/ 0 w 26925"/>
                <a:gd name="connsiteY3" fmla="*/ 0 h 34767"/>
                <a:gd name="connsiteX4" fmla="*/ 26270 w 26925"/>
                <a:gd name="connsiteY4" fmla="*/ 0 h 34767"/>
                <a:gd name="connsiteX5" fmla="*/ 26270 w 26925"/>
                <a:gd name="connsiteY5" fmla="*/ 6475 h 34767"/>
                <a:gd name="connsiteX6" fmla="*/ 7973 w 26925"/>
                <a:gd name="connsiteY6" fmla="*/ 6475 h 34767"/>
                <a:gd name="connsiteX7" fmla="*/ 7973 w 26925"/>
                <a:gd name="connsiteY7" fmla="*/ 14029 h 34767"/>
                <a:gd name="connsiteX8" fmla="*/ 24114 w 26925"/>
                <a:gd name="connsiteY8" fmla="*/ 14029 h 34767"/>
                <a:gd name="connsiteX9" fmla="*/ 24114 w 26925"/>
                <a:gd name="connsiteY9" fmla="*/ 20269 h 34767"/>
                <a:gd name="connsiteX10" fmla="*/ 7973 w 26925"/>
                <a:gd name="connsiteY10" fmla="*/ 20269 h 34767"/>
                <a:gd name="connsiteX11" fmla="*/ 7973 w 26925"/>
                <a:gd name="connsiteY11" fmla="*/ 28293 h 34767"/>
                <a:gd name="connsiteX12" fmla="*/ 26881 w 26925"/>
                <a:gd name="connsiteY12" fmla="*/ 28293 h 34767"/>
                <a:gd name="connsiteX13" fmla="*/ 26925 w 26925"/>
                <a:gd name="connsiteY13" fmla="*/ 28293 h 3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25" h="34767">
                  <a:moveTo>
                    <a:pt x="26925" y="28293"/>
                  </a:moveTo>
                  <a:lnTo>
                    <a:pt x="26925" y="34768"/>
                  </a:lnTo>
                  <a:lnTo>
                    <a:pt x="0" y="34768"/>
                  </a:lnTo>
                  <a:lnTo>
                    <a:pt x="0" y="0"/>
                  </a:lnTo>
                  <a:lnTo>
                    <a:pt x="26270" y="0"/>
                  </a:lnTo>
                  <a:lnTo>
                    <a:pt x="26270" y="6475"/>
                  </a:lnTo>
                  <a:lnTo>
                    <a:pt x="7973" y="6475"/>
                  </a:lnTo>
                  <a:lnTo>
                    <a:pt x="7973" y="14029"/>
                  </a:lnTo>
                  <a:lnTo>
                    <a:pt x="24114" y="14029"/>
                  </a:lnTo>
                  <a:lnTo>
                    <a:pt x="24114" y="20269"/>
                  </a:lnTo>
                  <a:lnTo>
                    <a:pt x="7973" y="20269"/>
                  </a:lnTo>
                  <a:lnTo>
                    <a:pt x="7973" y="28293"/>
                  </a:lnTo>
                  <a:lnTo>
                    <a:pt x="26881" y="28293"/>
                  </a:lnTo>
                  <a:lnTo>
                    <a:pt x="26925" y="28293"/>
                  </a:lnTo>
                  <a:close/>
                </a:path>
              </a:pathLst>
            </a:custGeom>
            <a:solidFill>
              <a:srgbClr val="2A3D64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815F9E7-FB8E-A217-B4FD-3D5AC63F0E40}"/>
                </a:ext>
              </a:extLst>
            </p:cNvPr>
            <p:cNvSpPr/>
            <p:nvPr/>
          </p:nvSpPr>
          <p:spPr>
            <a:xfrm>
              <a:off x="8772144" y="4846030"/>
              <a:ext cx="29414" cy="36034"/>
            </a:xfrm>
            <a:custGeom>
              <a:avLst/>
              <a:gdLst>
                <a:gd name="connsiteX0" fmla="*/ 27675 w 29414"/>
                <a:gd name="connsiteY0" fmla="*/ 20598 h 36034"/>
                <a:gd name="connsiteX1" fmla="*/ 29415 w 29414"/>
                <a:gd name="connsiteY1" fmla="*/ 25759 h 36034"/>
                <a:gd name="connsiteX2" fmla="*/ 27303 w 29414"/>
                <a:gd name="connsiteY2" fmla="*/ 31248 h 36034"/>
                <a:gd name="connsiteX3" fmla="*/ 21675 w 29414"/>
                <a:gd name="connsiteY3" fmla="*/ 34815 h 36034"/>
                <a:gd name="connsiteX4" fmla="*/ 13885 w 29414"/>
                <a:gd name="connsiteY4" fmla="*/ 36034 h 36034"/>
                <a:gd name="connsiteX5" fmla="*/ 6757 w 29414"/>
                <a:gd name="connsiteY5" fmla="*/ 35143 h 36034"/>
                <a:gd name="connsiteX6" fmla="*/ 0 w 29414"/>
                <a:gd name="connsiteY6" fmla="*/ 32422 h 36034"/>
                <a:gd name="connsiteX7" fmla="*/ 2483 w 29414"/>
                <a:gd name="connsiteY7" fmla="*/ 26651 h 36034"/>
                <a:gd name="connsiteX8" fmla="*/ 7507 w 29414"/>
                <a:gd name="connsiteY8" fmla="*/ 28762 h 36034"/>
                <a:gd name="connsiteX9" fmla="*/ 12902 w 29414"/>
                <a:gd name="connsiteY9" fmla="*/ 29466 h 36034"/>
                <a:gd name="connsiteX10" fmla="*/ 18858 w 29414"/>
                <a:gd name="connsiteY10" fmla="*/ 28152 h 36034"/>
                <a:gd name="connsiteX11" fmla="*/ 21202 w 29414"/>
                <a:gd name="connsiteY11" fmla="*/ 24539 h 36034"/>
                <a:gd name="connsiteX12" fmla="*/ 19564 w 29414"/>
                <a:gd name="connsiteY12" fmla="*/ 21630 h 36034"/>
                <a:gd name="connsiteX13" fmla="*/ 15152 w 29414"/>
                <a:gd name="connsiteY13" fmla="*/ 20645 h 36034"/>
                <a:gd name="connsiteX14" fmla="*/ 6662 w 29414"/>
                <a:gd name="connsiteY14" fmla="*/ 20645 h 36034"/>
                <a:gd name="connsiteX15" fmla="*/ 6662 w 29414"/>
                <a:gd name="connsiteY15" fmla="*/ 14592 h 36034"/>
                <a:gd name="connsiteX16" fmla="*/ 14540 w 29414"/>
                <a:gd name="connsiteY16" fmla="*/ 14592 h 36034"/>
                <a:gd name="connsiteX17" fmla="*/ 18341 w 29414"/>
                <a:gd name="connsiteY17" fmla="*/ 13607 h 36034"/>
                <a:gd name="connsiteX18" fmla="*/ 19702 w 29414"/>
                <a:gd name="connsiteY18" fmla="*/ 10885 h 36034"/>
                <a:gd name="connsiteX19" fmla="*/ 17730 w 29414"/>
                <a:gd name="connsiteY19" fmla="*/ 7695 h 36034"/>
                <a:gd name="connsiteX20" fmla="*/ 12713 w 29414"/>
                <a:gd name="connsiteY20" fmla="*/ 6568 h 36034"/>
                <a:gd name="connsiteX21" fmla="*/ 7973 w 29414"/>
                <a:gd name="connsiteY21" fmla="*/ 7178 h 36034"/>
                <a:gd name="connsiteX22" fmla="*/ 3328 w 29414"/>
                <a:gd name="connsiteY22" fmla="*/ 9055 h 36034"/>
                <a:gd name="connsiteX23" fmla="*/ 889 w 29414"/>
                <a:gd name="connsiteY23" fmla="*/ 2815 h 36034"/>
                <a:gd name="connsiteX24" fmla="*/ 12807 w 29414"/>
                <a:gd name="connsiteY24" fmla="*/ 0 h 36034"/>
                <a:gd name="connsiteX25" fmla="*/ 20314 w 29414"/>
                <a:gd name="connsiteY25" fmla="*/ 1172 h 36034"/>
                <a:gd name="connsiteX26" fmla="*/ 25753 w 29414"/>
                <a:gd name="connsiteY26" fmla="*/ 4645 h 36034"/>
                <a:gd name="connsiteX27" fmla="*/ 27770 w 29414"/>
                <a:gd name="connsiteY27" fmla="*/ 9947 h 36034"/>
                <a:gd name="connsiteX28" fmla="*/ 26459 w 29414"/>
                <a:gd name="connsiteY28" fmla="*/ 14357 h 36034"/>
                <a:gd name="connsiteX29" fmla="*/ 22797 w 29414"/>
                <a:gd name="connsiteY29" fmla="*/ 17314 h 36034"/>
                <a:gd name="connsiteX30" fmla="*/ 27537 w 29414"/>
                <a:gd name="connsiteY30" fmla="*/ 20551 h 36034"/>
                <a:gd name="connsiteX31" fmla="*/ 27675 w 29414"/>
                <a:gd name="connsiteY31" fmla="*/ 20598 h 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414" h="36034">
                  <a:moveTo>
                    <a:pt x="27675" y="20598"/>
                  </a:moveTo>
                  <a:cubicBezTo>
                    <a:pt x="28803" y="22052"/>
                    <a:pt x="29415" y="23788"/>
                    <a:pt x="29415" y="25759"/>
                  </a:cubicBezTo>
                  <a:cubicBezTo>
                    <a:pt x="29415" y="27870"/>
                    <a:pt x="28709" y="29700"/>
                    <a:pt x="27303" y="31248"/>
                  </a:cubicBezTo>
                  <a:cubicBezTo>
                    <a:pt x="25892" y="32797"/>
                    <a:pt x="24020" y="34017"/>
                    <a:pt x="21675" y="34815"/>
                  </a:cubicBezTo>
                  <a:cubicBezTo>
                    <a:pt x="19280" y="35659"/>
                    <a:pt x="16702" y="36034"/>
                    <a:pt x="13885" y="36034"/>
                  </a:cubicBezTo>
                  <a:cubicBezTo>
                    <a:pt x="11490" y="36034"/>
                    <a:pt x="9145" y="35753"/>
                    <a:pt x="6757" y="35143"/>
                  </a:cubicBezTo>
                  <a:cubicBezTo>
                    <a:pt x="4406" y="34533"/>
                    <a:pt x="2156" y="33641"/>
                    <a:pt x="0" y="32422"/>
                  </a:cubicBezTo>
                  <a:lnTo>
                    <a:pt x="2483" y="26651"/>
                  </a:lnTo>
                  <a:cubicBezTo>
                    <a:pt x="3983" y="27589"/>
                    <a:pt x="5672" y="28293"/>
                    <a:pt x="7507" y="28762"/>
                  </a:cubicBezTo>
                  <a:cubicBezTo>
                    <a:pt x="9334" y="29231"/>
                    <a:pt x="11118" y="29466"/>
                    <a:pt x="12902" y="29466"/>
                  </a:cubicBezTo>
                  <a:cubicBezTo>
                    <a:pt x="15290" y="29466"/>
                    <a:pt x="17263" y="29044"/>
                    <a:pt x="18858" y="28152"/>
                  </a:cubicBezTo>
                  <a:cubicBezTo>
                    <a:pt x="20408" y="27307"/>
                    <a:pt x="21202" y="26087"/>
                    <a:pt x="21202" y="24539"/>
                  </a:cubicBezTo>
                  <a:cubicBezTo>
                    <a:pt x="21202" y="23225"/>
                    <a:pt x="20686" y="22287"/>
                    <a:pt x="19564" y="21630"/>
                  </a:cubicBezTo>
                  <a:cubicBezTo>
                    <a:pt x="18480" y="20973"/>
                    <a:pt x="17030" y="20645"/>
                    <a:pt x="15152" y="20645"/>
                  </a:cubicBezTo>
                  <a:lnTo>
                    <a:pt x="6662" y="20645"/>
                  </a:lnTo>
                  <a:lnTo>
                    <a:pt x="6662" y="14592"/>
                  </a:lnTo>
                  <a:lnTo>
                    <a:pt x="14540" y="14592"/>
                  </a:lnTo>
                  <a:cubicBezTo>
                    <a:pt x="16185" y="14592"/>
                    <a:pt x="17402" y="14263"/>
                    <a:pt x="18341" y="13607"/>
                  </a:cubicBezTo>
                  <a:cubicBezTo>
                    <a:pt x="19230" y="12950"/>
                    <a:pt x="19702" y="12011"/>
                    <a:pt x="19702" y="10885"/>
                  </a:cubicBezTo>
                  <a:cubicBezTo>
                    <a:pt x="19702" y="9525"/>
                    <a:pt x="19047" y="8492"/>
                    <a:pt x="17730" y="7695"/>
                  </a:cubicBezTo>
                  <a:cubicBezTo>
                    <a:pt x="16419" y="6944"/>
                    <a:pt x="14729" y="6568"/>
                    <a:pt x="12713" y="6568"/>
                  </a:cubicBezTo>
                  <a:cubicBezTo>
                    <a:pt x="11162" y="6568"/>
                    <a:pt x="9618" y="6757"/>
                    <a:pt x="7973" y="7178"/>
                  </a:cubicBezTo>
                  <a:cubicBezTo>
                    <a:pt x="6334" y="7601"/>
                    <a:pt x="4828" y="8211"/>
                    <a:pt x="3328" y="9055"/>
                  </a:cubicBezTo>
                  <a:lnTo>
                    <a:pt x="889" y="2815"/>
                  </a:lnTo>
                  <a:cubicBezTo>
                    <a:pt x="4551" y="938"/>
                    <a:pt x="8534" y="0"/>
                    <a:pt x="12807" y="0"/>
                  </a:cubicBezTo>
                  <a:cubicBezTo>
                    <a:pt x="15524" y="0"/>
                    <a:pt x="18013" y="375"/>
                    <a:pt x="20314" y="1172"/>
                  </a:cubicBezTo>
                  <a:cubicBezTo>
                    <a:pt x="22608" y="1971"/>
                    <a:pt x="24392" y="3144"/>
                    <a:pt x="25753" y="4645"/>
                  </a:cubicBezTo>
                  <a:cubicBezTo>
                    <a:pt x="27114" y="6146"/>
                    <a:pt x="27770" y="7929"/>
                    <a:pt x="27770" y="9947"/>
                  </a:cubicBezTo>
                  <a:cubicBezTo>
                    <a:pt x="27770" y="11589"/>
                    <a:pt x="27347" y="13091"/>
                    <a:pt x="26459" y="14357"/>
                  </a:cubicBezTo>
                  <a:cubicBezTo>
                    <a:pt x="25564" y="15671"/>
                    <a:pt x="24347" y="16656"/>
                    <a:pt x="22797" y="17314"/>
                  </a:cubicBezTo>
                  <a:cubicBezTo>
                    <a:pt x="24814" y="18017"/>
                    <a:pt x="26408" y="19097"/>
                    <a:pt x="27537" y="20551"/>
                  </a:cubicBezTo>
                  <a:lnTo>
                    <a:pt x="27675" y="20598"/>
                  </a:lnTo>
                  <a:close/>
                </a:path>
              </a:pathLst>
            </a:custGeom>
            <a:solidFill>
              <a:srgbClr val="2A3D64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57632CF-88D2-DA03-2AD3-8174BC6C860F}"/>
                </a:ext>
              </a:extLst>
            </p:cNvPr>
            <p:cNvSpPr/>
            <p:nvPr/>
          </p:nvSpPr>
          <p:spPr>
            <a:xfrm>
              <a:off x="8808404" y="4846780"/>
              <a:ext cx="26931" cy="34767"/>
            </a:xfrm>
            <a:custGeom>
              <a:avLst/>
              <a:gdLst>
                <a:gd name="connsiteX0" fmla="*/ 26931 w 26931"/>
                <a:gd name="connsiteY0" fmla="*/ 28293 h 34767"/>
                <a:gd name="connsiteX1" fmla="*/ 26931 w 26931"/>
                <a:gd name="connsiteY1" fmla="*/ 34768 h 34767"/>
                <a:gd name="connsiteX2" fmla="*/ 0 w 26931"/>
                <a:gd name="connsiteY2" fmla="*/ 34768 h 34767"/>
                <a:gd name="connsiteX3" fmla="*/ 0 w 26931"/>
                <a:gd name="connsiteY3" fmla="*/ 0 h 34767"/>
                <a:gd name="connsiteX4" fmla="*/ 26276 w 26931"/>
                <a:gd name="connsiteY4" fmla="*/ 0 h 34767"/>
                <a:gd name="connsiteX5" fmla="*/ 26276 w 26931"/>
                <a:gd name="connsiteY5" fmla="*/ 6475 h 34767"/>
                <a:gd name="connsiteX6" fmla="*/ 7979 w 26931"/>
                <a:gd name="connsiteY6" fmla="*/ 6475 h 34767"/>
                <a:gd name="connsiteX7" fmla="*/ 7979 w 26931"/>
                <a:gd name="connsiteY7" fmla="*/ 14029 h 34767"/>
                <a:gd name="connsiteX8" fmla="*/ 24114 w 26931"/>
                <a:gd name="connsiteY8" fmla="*/ 14029 h 34767"/>
                <a:gd name="connsiteX9" fmla="*/ 24114 w 26931"/>
                <a:gd name="connsiteY9" fmla="*/ 20269 h 34767"/>
                <a:gd name="connsiteX10" fmla="*/ 7979 w 26931"/>
                <a:gd name="connsiteY10" fmla="*/ 20269 h 34767"/>
                <a:gd name="connsiteX11" fmla="*/ 7979 w 26931"/>
                <a:gd name="connsiteY11" fmla="*/ 28293 h 34767"/>
                <a:gd name="connsiteX12" fmla="*/ 26881 w 26931"/>
                <a:gd name="connsiteY12" fmla="*/ 28293 h 34767"/>
                <a:gd name="connsiteX13" fmla="*/ 26931 w 26931"/>
                <a:gd name="connsiteY13" fmla="*/ 28293 h 3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31" h="34767">
                  <a:moveTo>
                    <a:pt x="26931" y="28293"/>
                  </a:moveTo>
                  <a:lnTo>
                    <a:pt x="26931" y="34768"/>
                  </a:lnTo>
                  <a:lnTo>
                    <a:pt x="0" y="34768"/>
                  </a:lnTo>
                  <a:lnTo>
                    <a:pt x="0" y="0"/>
                  </a:lnTo>
                  <a:lnTo>
                    <a:pt x="26276" y="0"/>
                  </a:lnTo>
                  <a:lnTo>
                    <a:pt x="26276" y="6475"/>
                  </a:lnTo>
                  <a:lnTo>
                    <a:pt x="7979" y="6475"/>
                  </a:lnTo>
                  <a:lnTo>
                    <a:pt x="7979" y="14029"/>
                  </a:lnTo>
                  <a:lnTo>
                    <a:pt x="24114" y="14029"/>
                  </a:lnTo>
                  <a:lnTo>
                    <a:pt x="24114" y="20269"/>
                  </a:lnTo>
                  <a:lnTo>
                    <a:pt x="7979" y="20269"/>
                  </a:lnTo>
                  <a:lnTo>
                    <a:pt x="7979" y="28293"/>
                  </a:lnTo>
                  <a:lnTo>
                    <a:pt x="26881" y="28293"/>
                  </a:lnTo>
                  <a:lnTo>
                    <a:pt x="26931" y="28293"/>
                  </a:lnTo>
                  <a:close/>
                </a:path>
              </a:pathLst>
            </a:custGeom>
            <a:solidFill>
              <a:srgbClr val="2A3D64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3C5192E-839F-DCCD-C057-E7F44913101A}"/>
                </a:ext>
              </a:extLst>
            </p:cNvPr>
            <p:cNvSpPr/>
            <p:nvPr/>
          </p:nvSpPr>
          <p:spPr>
            <a:xfrm>
              <a:off x="8842464" y="4846780"/>
              <a:ext cx="31948" cy="34767"/>
            </a:xfrm>
            <a:custGeom>
              <a:avLst/>
              <a:gdLst>
                <a:gd name="connsiteX0" fmla="*/ 31948 w 31948"/>
                <a:gd name="connsiteY0" fmla="*/ 0 h 34767"/>
                <a:gd name="connsiteX1" fmla="*/ 31948 w 31948"/>
                <a:gd name="connsiteY1" fmla="*/ 34768 h 34767"/>
                <a:gd name="connsiteX2" fmla="*/ 23881 w 31948"/>
                <a:gd name="connsiteY2" fmla="*/ 34768 h 34767"/>
                <a:gd name="connsiteX3" fmla="*/ 23881 w 31948"/>
                <a:gd name="connsiteY3" fmla="*/ 20504 h 34767"/>
                <a:gd name="connsiteX4" fmla="*/ 8067 w 31948"/>
                <a:gd name="connsiteY4" fmla="*/ 20504 h 34767"/>
                <a:gd name="connsiteX5" fmla="*/ 8067 w 31948"/>
                <a:gd name="connsiteY5" fmla="*/ 34768 h 34767"/>
                <a:gd name="connsiteX6" fmla="*/ 0 w 31948"/>
                <a:gd name="connsiteY6" fmla="*/ 34768 h 34767"/>
                <a:gd name="connsiteX7" fmla="*/ 0 w 31948"/>
                <a:gd name="connsiteY7" fmla="*/ 0 h 34767"/>
                <a:gd name="connsiteX8" fmla="*/ 8067 w 31948"/>
                <a:gd name="connsiteY8" fmla="*/ 0 h 34767"/>
                <a:gd name="connsiteX9" fmla="*/ 8067 w 31948"/>
                <a:gd name="connsiteY9" fmla="*/ 13701 h 34767"/>
                <a:gd name="connsiteX10" fmla="*/ 23881 w 31948"/>
                <a:gd name="connsiteY10" fmla="*/ 13701 h 34767"/>
                <a:gd name="connsiteX11" fmla="*/ 23881 w 31948"/>
                <a:gd name="connsiteY11" fmla="*/ 0 h 34767"/>
                <a:gd name="connsiteX12" fmla="*/ 31948 w 31948"/>
                <a:gd name="connsiteY12" fmla="*/ 0 h 3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48" h="34767">
                  <a:moveTo>
                    <a:pt x="31948" y="0"/>
                  </a:moveTo>
                  <a:lnTo>
                    <a:pt x="31948" y="34768"/>
                  </a:lnTo>
                  <a:lnTo>
                    <a:pt x="23881" y="34768"/>
                  </a:lnTo>
                  <a:lnTo>
                    <a:pt x="23881" y="20504"/>
                  </a:lnTo>
                  <a:lnTo>
                    <a:pt x="8067" y="20504"/>
                  </a:lnTo>
                  <a:lnTo>
                    <a:pt x="8067" y="34768"/>
                  </a:lnTo>
                  <a:lnTo>
                    <a:pt x="0" y="34768"/>
                  </a:lnTo>
                  <a:lnTo>
                    <a:pt x="0" y="0"/>
                  </a:lnTo>
                  <a:lnTo>
                    <a:pt x="8067" y="0"/>
                  </a:lnTo>
                  <a:lnTo>
                    <a:pt x="8067" y="13701"/>
                  </a:lnTo>
                  <a:lnTo>
                    <a:pt x="23881" y="13701"/>
                  </a:lnTo>
                  <a:lnTo>
                    <a:pt x="23881" y="0"/>
                  </a:lnTo>
                  <a:lnTo>
                    <a:pt x="31948" y="0"/>
                  </a:lnTo>
                  <a:close/>
                </a:path>
              </a:pathLst>
            </a:custGeom>
            <a:solidFill>
              <a:srgbClr val="2A3D64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195E1A6-0901-E103-4907-6BB693440E29}"/>
                </a:ext>
              </a:extLst>
            </p:cNvPr>
            <p:cNvSpPr/>
            <p:nvPr/>
          </p:nvSpPr>
          <p:spPr>
            <a:xfrm>
              <a:off x="7728982" y="4834251"/>
              <a:ext cx="61784" cy="54802"/>
            </a:xfrm>
            <a:custGeom>
              <a:avLst/>
              <a:gdLst>
                <a:gd name="connsiteX0" fmla="*/ 49869 w 61784"/>
                <a:gd name="connsiteY0" fmla="*/ 54756 h 54802"/>
                <a:gd name="connsiteX1" fmla="*/ 49775 w 61784"/>
                <a:gd name="connsiteY1" fmla="*/ 21959 h 54802"/>
                <a:gd name="connsiteX2" fmla="*/ 33637 w 61784"/>
                <a:gd name="connsiteY2" fmla="*/ 48985 h 54802"/>
                <a:gd name="connsiteX3" fmla="*/ 28007 w 61784"/>
                <a:gd name="connsiteY3" fmla="*/ 48985 h 54802"/>
                <a:gd name="connsiteX4" fmla="*/ 11869 w 61784"/>
                <a:gd name="connsiteY4" fmla="*/ 22615 h 54802"/>
                <a:gd name="connsiteX5" fmla="*/ 11869 w 61784"/>
                <a:gd name="connsiteY5" fmla="*/ 54803 h 54802"/>
                <a:gd name="connsiteX6" fmla="*/ 0 w 61784"/>
                <a:gd name="connsiteY6" fmla="*/ 54803 h 54802"/>
                <a:gd name="connsiteX7" fmla="*/ 0 w 61784"/>
                <a:gd name="connsiteY7" fmla="*/ 0 h 54802"/>
                <a:gd name="connsiteX8" fmla="*/ 10509 w 61784"/>
                <a:gd name="connsiteY8" fmla="*/ 0 h 54802"/>
                <a:gd name="connsiteX9" fmla="*/ 31010 w 61784"/>
                <a:gd name="connsiteY9" fmla="*/ 34064 h 54802"/>
                <a:gd name="connsiteX10" fmla="*/ 51182 w 61784"/>
                <a:gd name="connsiteY10" fmla="*/ 0 h 54802"/>
                <a:gd name="connsiteX11" fmla="*/ 61691 w 61784"/>
                <a:gd name="connsiteY11" fmla="*/ 0 h 54802"/>
                <a:gd name="connsiteX12" fmla="*/ 61785 w 61784"/>
                <a:gd name="connsiteY12" fmla="*/ 54803 h 54802"/>
                <a:gd name="connsiteX13" fmla="*/ 49869 w 61784"/>
                <a:gd name="connsiteY13" fmla="*/ 54803 h 54802"/>
                <a:gd name="connsiteX14" fmla="*/ 49869 w 61784"/>
                <a:gd name="connsiteY14" fmla="*/ 54756 h 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84" h="54802">
                  <a:moveTo>
                    <a:pt x="49869" y="54756"/>
                  </a:moveTo>
                  <a:lnTo>
                    <a:pt x="49775" y="21959"/>
                  </a:lnTo>
                  <a:lnTo>
                    <a:pt x="33637" y="48985"/>
                  </a:lnTo>
                  <a:lnTo>
                    <a:pt x="28007" y="48985"/>
                  </a:lnTo>
                  <a:lnTo>
                    <a:pt x="11869" y="22615"/>
                  </a:lnTo>
                  <a:lnTo>
                    <a:pt x="11869" y="54803"/>
                  </a:lnTo>
                  <a:lnTo>
                    <a:pt x="0" y="54803"/>
                  </a:lnTo>
                  <a:lnTo>
                    <a:pt x="0" y="0"/>
                  </a:lnTo>
                  <a:lnTo>
                    <a:pt x="10509" y="0"/>
                  </a:lnTo>
                  <a:lnTo>
                    <a:pt x="31010" y="34064"/>
                  </a:lnTo>
                  <a:lnTo>
                    <a:pt x="51182" y="0"/>
                  </a:lnTo>
                  <a:lnTo>
                    <a:pt x="61691" y="0"/>
                  </a:lnTo>
                  <a:lnTo>
                    <a:pt x="61785" y="54803"/>
                  </a:lnTo>
                  <a:lnTo>
                    <a:pt x="49869" y="54803"/>
                  </a:lnTo>
                  <a:lnTo>
                    <a:pt x="49869" y="54756"/>
                  </a:lnTo>
                  <a:close/>
                </a:path>
              </a:pathLst>
            </a:custGeom>
            <a:solidFill>
              <a:srgbClr val="C54667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EAFA469-449F-0D00-BB3A-3A061AA89B24}"/>
                </a:ext>
              </a:extLst>
            </p:cNvPr>
            <p:cNvSpPr/>
            <p:nvPr/>
          </p:nvSpPr>
          <p:spPr>
            <a:xfrm>
              <a:off x="7797850" y="4834205"/>
              <a:ext cx="61409" cy="54802"/>
            </a:xfrm>
            <a:custGeom>
              <a:avLst/>
              <a:gdLst>
                <a:gd name="connsiteX0" fmla="*/ 43254 w 61409"/>
                <a:gd name="connsiteY0" fmla="*/ 43073 h 54802"/>
                <a:gd name="connsiteX1" fmla="*/ 17827 w 61409"/>
                <a:gd name="connsiteY1" fmla="*/ 43073 h 54802"/>
                <a:gd name="connsiteX2" fmla="*/ 12995 w 61409"/>
                <a:gd name="connsiteY2" fmla="*/ 54803 h 54802"/>
                <a:gd name="connsiteX3" fmla="*/ 0 w 61409"/>
                <a:gd name="connsiteY3" fmla="*/ 54803 h 54802"/>
                <a:gd name="connsiteX4" fmla="*/ 24395 w 61409"/>
                <a:gd name="connsiteY4" fmla="*/ 0 h 54802"/>
                <a:gd name="connsiteX5" fmla="*/ 36921 w 61409"/>
                <a:gd name="connsiteY5" fmla="*/ 0 h 54802"/>
                <a:gd name="connsiteX6" fmla="*/ 61409 w 61409"/>
                <a:gd name="connsiteY6" fmla="*/ 54803 h 54802"/>
                <a:gd name="connsiteX7" fmla="*/ 48086 w 61409"/>
                <a:gd name="connsiteY7" fmla="*/ 54803 h 54802"/>
                <a:gd name="connsiteX8" fmla="*/ 43254 w 61409"/>
                <a:gd name="connsiteY8" fmla="*/ 43073 h 54802"/>
                <a:gd name="connsiteX9" fmla="*/ 39267 w 61409"/>
                <a:gd name="connsiteY9" fmla="*/ 33454 h 54802"/>
                <a:gd name="connsiteX10" fmla="*/ 30588 w 61409"/>
                <a:gd name="connsiteY10" fmla="*/ 12481 h 54802"/>
                <a:gd name="connsiteX11" fmla="*/ 21909 w 61409"/>
                <a:gd name="connsiteY11" fmla="*/ 33454 h 54802"/>
                <a:gd name="connsiteX12" fmla="*/ 39267 w 61409"/>
                <a:gd name="connsiteY12" fmla="*/ 33454 h 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409" h="54802">
                  <a:moveTo>
                    <a:pt x="43254" y="43073"/>
                  </a:moveTo>
                  <a:lnTo>
                    <a:pt x="17827" y="43073"/>
                  </a:lnTo>
                  <a:lnTo>
                    <a:pt x="12995" y="54803"/>
                  </a:lnTo>
                  <a:lnTo>
                    <a:pt x="0" y="54803"/>
                  </a:lnTo>
                  <a:lnTo>
                    <a:pt x="24395" y="0"/>
                  </a:lnTo>
                  <a:lnTo>
                    <a:pt x="36921" y="0"/>
                  </a:lnTo>
                  <a:lnTo>
                    <a:pt x="61409" y="54803"/>
                  </a:lnTo>
                  <a:lnTo>
                    <a:pt x="48086" y="54803"/>
                  </a:lnTo>
                  <a:lnTo>
                    <a:pt x="43254" y="43073"/>
                  </a:lnTo>
                  <a:close/>
                  <a:moveTo>
                    <a:pt x="39267" y="33454"/>
                  </a:moveTo>
                  <a:lnTo>
                    <a:pt x="30588" y="12481"/>
                  </a:lnTo>
                  <a:lnTo>
                    <a:pt x="21909" y="33454"/>
                  </a:lnTo>
                  <a:lnTo>
                    <a:pt x="39267" y="33454"/>
                  </a:lnTo>
                  <a:close/>
                </a:path>
              </a:pathLst>
            </a:custGeom>
            <a:solidFill>
              <a:srgbClr val="C54667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F66BA44-4A25-1A1E-BAF1-3CD96B3B4FBF}"/>
                </a:ext>
              </a:extLst>
            </p:cNvPr>
            <p:cNvSpPr/>
            <p:nvPr/>
          </p:nvSpPr>
          <p:spPr>
            <a:xfrm>
              <a:off x="7866203" y="4834252"/>
              <a:ext cx="61784" cy="54802"/>
            </a:xfrm>
            <a:custGeom>
              <a:avLst/>
              <a:gdLst>
                <a:gd name="connsiteX0" fmla="*/ 49916 w 61784"/>
                <a:gd name="connsiteY0" fmla="*/ 54756 h 54802"/>
                <a:gd name="connsiteX1" fmla="*/ 49822 w 61784"/>
                <a:gd name="connsiteY1" fmla="*/ 21959 h 54802"/>
                <a:gd name="connsiteX2" fmla="*/ 33684 w 61784"/>
                <a:gd name="connsiteY2" fmla="*/ 48984 h 54802"/>
                <a:gd name="connsiteX3" fmla="*/ 28054 w 61784"/>
                <a:gd name="connsiteY3" fmla="*/ 48984 h 54802"/>
                <a:gd name="connsiteX4" fmla="*/ 11916 w 61784"/>
                <a:gd name="connsiteY4" fmla="*/ 22615 h 54802"/>
                <a:gd name="connsiteX5" fmla="*/ 11916 w 61784"/>
                <a:gd name="connsiteY5" fmla="*/ 54803 h 54802"/>
                <a:gd name="connsiteX6" fmla="*/ 0 w 61784"/>
                <a:gd name="connsiteY6" fmla="*/ 54803 h 54802"/>
                <a:gd name="connsiteX7" fmla="*/ 0 w 61784"/>
                <a:gd name="connsiteY7" fmla="*/ 0 h 54802"/>
                <a:gd name="connsiteX8" fmla="*/ 10509 w 61784"/>
                <a:gd name="connsiteY8" fmla="*/ 0 h 54802"/>
                <a:gd name="connsiteX9" fmla="*/ 31009 w 61784"/>
                <a:gd name="connsiteY9" fmla="*/ 34064 h 54802"/>
                <a:gd name="connsiteX10" fmla="*/ 51182 w 61784"/>
                <a:gd name="connsiteY10" fmla="*/ 0 h 54802"/>
                <a:gd name="connsiteX11" fmla="*/ 61691 w 61784"/>
                <a:gd name="connsiteY11" fmla="*/ 0 h 54802"/>
                <a:gd name="connsiteX12" fmla="*/ 61785 w 61784"/>
                <a:gd name="connsiteY12" fmla="*/ 54803 h 54802"/>
                <a:gd name="connsiteX13" fmla="*/ 49869 w 61784"/>
                <a:gd name="connsiteY13" fmla="*/ 54803 h 54802"/>
                <a:gd name="connsiteX14" fmla="*/ 49916 w 61784"/>
                <a:gd name="connsiteY14" fmla="*/ 54756 h 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84" h="54802">
                  <a:moveTo>
                    <a:pt x="49916" y="54756"/>
                  </a:moveTo>
                  <a:lnTo>
                    <a:pt x="49822" y="21959"/>
                  </a:lnTo>
                  <a:lnTo>
                    <a:pt x="33684" y="48984"/>
                  </a:lnTo>
                  <a:lnTo>
                    <a:pt x="28054" y="48984"/>
                  </a:lnTo>
                  <a:lnTo>
                    <a:pt x="11916" y="22615"/>
                  </a:lnTo>
                  <a:lnTo>
                    <a:pt x="11916" y="54803"/>
                  </a:lnTo>
                  <a:lnTo>
                    <a:pt x="0" y="54803"/>
                  </a:lnTo>
                  <a:lnTo>
                    <a:pt x="0" y="0"/>
                  </a:lnTo>
                  <a:lnTo>
                    <a:pt x="10509" y="0"/>
                  </a:lnTo>
                  <a:lnTo>
                    <a:pt x="31009" y="34064"/>
                  </a:lnTo>
                  <a:lnTo>
                    <a:pt x="51182" y="0"/>
                  </a:lnTo>
                  <a:lnTo>
                    <a:pt x="61691" y="0"/>
                  </a:lnTo>
                  <a:lnTo>
                    <a:pt x="61785" y="54803"/>
                  </a:lnTo>
                  <a:lnTo>
                    <a:pt x="49869" y="54803"/>
                  </a:lnTo>
                  <a:lnTo>
                    <a:pt x="49916" y="54756"/>
                  </a:lnTo>
                  <a:close/>
                </a:path>
              </a:pathLst>
            </a:custGeom>
            <a:solidFill>
              <a:srgbClr val="C54667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27E68B7-B8BC-E41E-397C-1DB97D0DEC37}"/>
                </a:ext>
              </a:extLst>
            </p:cNvPr>
            <p:cNvSpPr/>
            <p:nvPr/>
          </p:nvSpPr>
          <p:spPr>
            <a:xfrm>
              <a:off x="7935118" y="4834205"/>
              <a:ext cx="61409" cy="54802"/>
            </a:xfrm>
            <a:custGeom>
              <a:avLst/>
              <a:gdLst>
                <a:gd name="connsiteX0" fmla="*/ 43254 w 61409"/>
                <a:gd name="connsiteY0" fmla="*/ 43073 h 54802"/>
                <a:gd name="connsiteX1" fmla="*/ 17827 w 61409"/>
                <a:gd name="connsiteY1" fmla="*/ 43073 h 54802"/>
                <a:gd name="connsiteX2" fmla="*/ 12995 w 61409"/>
                <a:gd name="connsiteY2" fmla="*/ 54803 h 54802"/>
                <a:gd name="connsiteX3" fmla="*/ 0 w 61409"/>
                <a:gd name="connsiteY3" fmla="*/ 54803 h 54802"/>
                <a:gd name="connsiteX4" fmla="*/ 24395 w 61409"/>
                <a:gd name="connsiteY4" fmla="*/ 0 h 54802"/>
                <a:gd name="connsiteX5" fmla="*/ 36921 w 61409"/>
                <a:gd name="connsiteY5" fmla="*/ 0 h 54802"/>
                <a:gd name="connsiteX6" fmla="*/ 61409 w 61409"/>
                <a:gd name="connsiteY6" fmla="*/ 54803 h 54802"/>
                <a:gd name="connsiteX7" fmla="*/ 48086 w 61409"/>
                <a:gd name="connsiteY7" fmla="*/ 54803 h 54802"/>
                <a:gd name="connsiteX8" fmla="*/ 43254 w 61409"/>
                <a:gd name="connsiteY8" fmla="*/ 43073 h 54802"/>
                <a:gd name="connsiteX9" fmla="*/ 39266 w 61409"/>
                <a:gd name="connsiteY9" fmla="*/ 33454 h 54802"/>
                <a:gd name="connsiteX10" fmla="*/ 30587 w 61409"/>
                <a:gd name="connsiteY10" fmla="*/ 12481 h 54802"/>
                <a:gd name="connsiteX11" fmla="*/ 21908 w 61409"/>
                <a:gd name="connsiteY11" fmla="*/ 33454 h 54802"/>
                <a:gd name="connsiteX12" fmla="*/ 39266 w 61409"/>
                <a:gd name="connsiteY12" fmla="*/ 33454 h 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409" h="54802">
                  <a:moveTo>
                    <a:pt x="43254" y="43073"/>
                  </a:moveTo>
                  <a:lnTo>
                    <a:pt x="17827" y="43073"/>
                  </a:lnTo>
                  <a:lnTo>
                    <a:pt x="12995" y="54803"/>
                  </a:lnTo>
                  <a:lnTo>
                    <a:pt x="0" y="54803"/>
                  </a:lnTo>
                  <a:lnTo>
                    <a:pt x="24395" y="0"/>
                  </a:lnTo>
                  <a:lnTo>
                    <a:pt x="36921" y="0"/>
                  </a:lnTo>
                  <a:lnTo>
                    <a:pt x="61409" y="54803"/>
                  </a:lnTo>
                  <a:lnTo>
                    <a:pt x="48086" y="54803"/>
                  </a:lnTo>
                  <a:lnTo>
                    <a:pt x="43254" y="43073"/>
                  </a:lnTo>
                  <a:close/>
                  <a:moveTo>
                    <a:pt x="39266" y="33454"/>
                  </a:moveTo>
                  <a:lnTo>
                    <a:pt x="30587" y="12481"/>
                  </a:lnTo>
                  <a:lnTo>
                    <a:pt x="21908" y="33454"/>
                  </a:lnTo>
                  <a:lnTo>
                    <a:pt x="39266" y="33454"/>
                  </a:lnTo>
                  <a:close/>
                </a:path>
              </a:pathLst>
            </a:custGeom>
            <a:solidFill>
              <a:srgbClr val="C54667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7268394-C005-F313-2DE0-AE32B8DB00A1}"/>
                </a:ext>
              </a:extLst>
            </p:cNvPr>
            <p:cNvSpPr/>
            <p:nvPr/>
          </p:nvSpPr>
          <p:spPr>
            <a:xfrm>
              <a:off x="8025942" y="4834252"/>
              <a:ext cx="50666" cy="54802"/>
            </a:xfrm>
            <a:custGeom>
              <a:avLst/>
              <a:gdLst>
                <a:gd name="connsiteX0" fmla="*/ 0 w 50666"/>
                <a:gd name="connsiteY0" fmla="*/ 0 h 54802"/>
                <a:gd name="connsiteX1" fmla="*/ 12620 w 50666"/>
                <a:gd name="connsiteY1" fmla="*/ 0 h 54802"/>
                <a:gd name="connsiteX2" fmla="*/ 12620 w 50666"/>
                <a:gd name="connsiteY2" fmla="*/ 35706 h 54802"/>
                <a:gd name="connsiteX3" fmla="*/ 38750 w 50666"/>
                <a:gd name="connsiteY3" fmla="*/ 0 h 54802"/>
                <a:gd name="connsiteX4" fmla="*/ 50666 w 50666"/>
                <a:gd name="connsiteY4" fmla="*/ 0 h 54802"/>
                <a:gd name="connsiteX5" fmla="*/ 50666 w 50666"/>
                <a:gd name="connsiteY5" fmla="*/ 54803 h 54802"/>
                <a:gd name="connsiteX6" fmla="*/ 38141 w 50666"/>
                <a:gd name="connsiteY6" fmla="*/ 54803 h 54802"/>
                <a:gd name="connsiteX7" fmla="*/ 38141 w 50666"/>
                <a:gd name="connsiteY7" fmla="*/ 19190 h 54802"/>
                <a:gd name="connsiteX8" fmla="*/ 12010 w 50666"/>
                <a:gd name="connsiteY8" fmla="*/ 54803 h 54802"/>
                <a:gd name="connsiteX9" fmla="*/ 47 w 50666"/>
                <a:gd name="connsiteY9" fmla="*/ 54803 h 54802"/>
                <a:gd name="connsiteX10" fmla="*/ 47 w 50666"/>
                <a:gd name="connsiteY10" fmla="*/ 0 h 54802"/>
                <a:gd name="connsiteX11" fmla="*/ 0 w 50666"/>
                <a:gd name="connsiteY11" fmla="*/ 0 h 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66" h="54802">
                  <a:moveTo>
                    <a:pt x="0" y="0"/>
                  </a:moveTo>
                  <a:lnTo>
                    <a:pt x="12620" y="0"/>
                  </a:lnTo>
                  <a:lnTo>
                    <a:pt x="12620" y="35706"/>
                  </a:lnTo>
                  <a:lnTo>
                    <a:pt x="38750" y="0"/>
                  </a:lnTo>
                  <a:lnTo>
                    <a:pt x="50666" y="0"/>
                  </a:lnTo>
                  <a:lnTo>
                    <a:pt x="50666" y="54803"/>
                  </a:lnTo>
                  <a:lnTo>
                    <a:pt x="38141" y="54803"/>
                  </a:lnTo>
                  <a:lnTo>
                    <a:pt x="38141" y="19190"/>
                  </a:lnTo>
                  <a:lnTo>
                    <a:pt x="12010" y="54803"/>
                  </a:lnTo>
                  <a:lnTo>
                    <a:pt x="47" y="54803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4667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2B3B296-6AB1-D3ED-FB5E-2EAE06D9953B}"/>
                </a:ext>
              </a:extLst>
            </p:cNvPr>
            <p:cNvSpPr/>
            <p:nvPr/>
          </p:nvSpPr>
          <p:spPr>
            <a:xfrm>
              <a:off x="8112262" y="4834252"/>
              <a:ext cx="61784" cy="54802"/>
            </a:xfrm>
            <a:custGeom>
              <a:avLst/>
              <a:gdLst>
                <a:gd name="connsiteX0" fmla="*/ 49916 w 61784"/>
                <a:gd name="connsiteY0" fmla="*/ 54756 h 54802"/>
                <a:gd name="connsiteX1" fmla="*/ 49822 w 61784"/>
                <a:gd name="connsiteY1" fmla="*/ 21959 h 54802"/>
                <a:gd name="connsiteX2" fmla="*/ 33684 w 61784"/>
                <a:gd name="connsiteY2" fmla="*/ 48984 h 54802"/>
                <a:gd name="connsiteX3" fmla="*/ 28054 w 61784"/>
                <a:gd name="connsiteY3" fmla="*/ 48984 h 54802"/>
                <a:gd name="connsiteX4" fmla="*/ 11916 w 61784"/>
                <a:gd name="connsiteY4" fmla="*/ 22615 h 54802"/>
                <a:gd name="connsiteX5" fmla="*/ 11916 w 61784"/>
                <a:gd name="connsiteY5" fmla="*/ 54803 h 54802"/>
                <a:gd name="connsiteX6" fmla="*/ 0 w 61784"/>
                <a:gd name="connsiteY6" fmla="*/ 54803 h 54802"/>
                <a:gd name="connsiteX7" fmla="*/ 0 w 61784"/>
                <a:gd name="connsiteY7" fmla="*/ 0 h 54802"/>
                <a:gd name="connsiteX8" fmla="*/ 10509 w 61784"/>
                <a:gd name="connsiteY8" fmla="*/ 0 h 54802"/>
                <a:gd name="connsiteX9" fmla="*/ 31010 w 61784"/>
                <a:gd name="connsiteY9" fmla="*/ 34064 h 54802"/>
                <a:gd name="connsiteX10" fmla="*/ 51182 w 61784"/>
                <a:gd name="connsiteY10" fmla="*/ 0 h 54802"/>
                <a:gd name="connsiteX11" fmla="*/ 61691 w 61784"/>
                <a:gd name="connsiteY11" fmla="*/ 0 h 54802"/>
                <a:gd name="connsiteX12" fmla="*/ 61785 w 61784"/>
                <a:gd name="connsiteY12" fmla="*/ 54803 h 54802"/>
                <a:gd name="connsiteX13" fmla="*/ 49869 w 61784"/>
                <a:gd name="connsiteY13" fmla="*/ 54803 h 54802"/>
                <a:gd name="connsiteX14" fmla="*/ 49916 w 61784"/>
                <a:gd name="connsiteY14" fmla="*/ 54756 h 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84" h="54802">
                  <a:moveTo>
                    <a:pt x="49916" y="54756"/>
                  </a:moveTo>
                  <a:lnTo>
                    <a:pt x="49822" y="21959"/>
                  </a:lnTo>
                  <a:lnTo>
                    <a:pt x="33684" y="48984"/>
                  </a:lnTo>
                  <a:lnTo>
                    <a:pt x="28054" y="48984"/>
                  </a:lnTo>
                  <a:lnTo>
                    <a:pt x="11916" y="22615"/>
                  </a:lnTo>
                  <a:lnTo>
                    <a:pt x="11916" y="54803"/>
                  </a:lnTo>
                  <a:lnTo>
                    <a:pt x="0" y="54803"/>
                  </a:lnTo>
                  <a:lnTo>
                    <a:pt x="0" y="0"/>
                  </a:lnTo>
                  <a:lnTo>
                    <a:pt x="10509" y="0"/>
                  </a:lnTo>
                  <a:lnTo>
                    <a:pt x="31010" y="34064"/>
                  </a:lnTo>
                  <a:lnTo>
                    <a:pt x="51182" y="0"/>
                  </a:lnTo>
                  <a:lnTo>
                    <a:pt x="61691" y="0"/>
                  </a:lnTo>
                  <a:lnTo>
                    <a:pt x="61785" y="54803"/>
                  </a:lnTo>
                  <a:lnTo>
                    <a:pt x="49869" y="54803"/>
                  </a:lnTo>
                  <a:lnTo>
                    <a:pt x="49916" y="54756"/>
                  </a:lnTo>
                  <a:close/>
                </a:path>
              </a:pathLst>
            </a:custGeom>
            <a:solidFill>
              <a:srgbClr val="C54667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8C9B659-9CF3-5E6E-07BA-39A817304E23}"/>
                </a:ext>
              </a:extLst>
            </p:cNvPr>
            <p:cNvSpPr/>
            <p:nvPr/>
          </p:nvSpPr>
          <p:spPr>
            <a:xfrm>
              <a:off x="8181178" y="4834205"/>
              <a:ext cx="61409" cy="54802"/>
            </a:xfrm>
            <a:custGeom>
              <a:avLst/>
              <a:gdLst>
                <a:gd name="connsiteX0" fmla="*/ 43254 w 61409"/>
                <a:gd name="connsiteY0" fmla="*/ 43073 h 54802"/>
                <a:gd name="connsiteX1" fmla="*/ 17827 w 61409"/>
                <a:gd name="connsiteY1" fmla="*/ 43073 h 54802"/>
                <a:gd name="connsiteX2" fmla="*/ 12995 w 61409"/>
                <a:gd name="connsiteY2" fmla="*/ 54803 h 54802"/>
                <a:gd name="connsiteX3" fmla="*/ 0 w 61409"/>
                <a:gd name="connsiteY3" fmla="*/ 54803 h 54802"/>
                <a:gd name="connsiteX4" fmla="*/ 24395 w 61409"/>
                <a:gd name="connsiteY4" fmla="*/ 0 h 54802"/>
                <a:gd name="connsiteX5" fmla="*/ 36921 w 61409"/>
                <a:gd name="connsiteY5" fmla="*/ 0 h 54802"/>
                <a:gd name="connsiteX6" fmla="*/ 61409 w 61409"/>
                <a:gd name="connsiteY6" fmla="*/ 54803 h 54802"/>
                <a:gd name="connsiteX7" fmla="*/ 48086 w 61409"/>
                <a:gd name="connsiteY7" fmla="*/ 54803 h 54802"/>
                <a:gd name="connsiteX8" fmla="*/ 43254 w 61409"/>
                <a:gd name="connsiteY8" fmla="*/ 43073 h 54802"/>
                <a:gd name="connsiteX9" fmla="*/ 39266 w 61409"/>
                <a:gd name="connsiteY9" fmla="*/ 33454 h 54802"/>
                <a:gd name="connsiteX10" fmla="*/ 30587 w 61409"/>
                <a:gd name="connsiteY10" fmla="*/ 12481 h 54802"/>
                <a:gd name="connsiteX11" fmla="*/ 21908 w 61409"/>
                <a:gd name="connsiteY11" fmla="*/ 33454 h 54802"/>
                <a:gd name="connsiteX12" fmla="*/ 39266 w 61409"/>
                <a:gd name="connsiteY12" fmla="*/ 33454 h 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409" h="54802">
                  <a:moveTo>
                    <a:pt x="43254" y="43073"/>
                  </a:moveTo>
                  <a:lnTo>
                    <a:pt x="17827" y="43073"/>
                  </a:lnTo>
                  <a:lnTo>
                    <a:pt x="12995" y="54803"/>
                  </a:lnTo>
                  <a:lnTo>
                    <a:pt x="0" y="54803"/>
                  </a:lnTo>
                  <a:lnTo>
                    <a:pt x="24395" y="0"/>
                  </a:lnTo>
                  <a:lnTo>
                    <a:pt x="36921" y="0"/>
                  </a:lnTo>
                  <a:lnTo>
                    <a:pt x="61409" y="54803"/>
                  </a:lnTo>
                  <a:lnTo>
                    <a:pt x="48086" y="54803"/>
                  </a:lnTo>
                  <a:lnTo>
                    <a:pt x="43254" y="43073"/>
                  </a:lnTo>
                  <a:close/>
                  <a:moveTo>
                    <a:pt x="39266" y="33454"/>
                  </a:moveTo>
                  <a:lnTo>
                    <a:pt x="30587" y="12481"/>
                  </a:lnTo>
                  <a:lnTo>
                    <a:pt x="21908" y="33454"/>
                  </a:lnTo>
                  <a:lnTo>
                    <a:pt x="39266" y="33454"/>
                  </a:lnTo>
                  <a:close/>
                </a:path>
              </a:pathLst>
            </a:custGeom>
            <a:solidFill>
              <a:srgbClr val="C54667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FE16BAA3-0396-D7C1-4E56-1E26D44CCCBA}"/>
                </a:ext>
              </a:extLst>
            </p:cNvPr>
            <p:cNvSpPr/>
            <p:nvPr/>
          </p:nvSpPr>
          <p:spPr>
            <a:xfrm>
              <a:off x="8246716" y="4834252"/>
              <a:ext cx="54512" cy="55740"/>
            </a:xfrm>
            <a:custGeom>
              <a:avLst/>
              <a:gdLst>
                <a:gd name="connsiteX0" fmla="*/ 54513 w 54512"/>
                <a:gd name="connsiteY0" fmla="*/ 0 h 55740"/>
                <a:gd name="connsiteX1" fmla="*/ 54513 w 54512"/>
                <a:gd name="connsiteY1" fmla="*/ 54803 h 55740"/>
                <a:gd name="connsiteX2" fmla="*/ 41987 w 54512"/>
                <a:gd name="connsiteY2" fmla="*/ 54803 h 55740"/>
                <a:gd name="connsiteX3" fmla="*/ 41987 w 54512"/>
                <a:gd name="connsiteY3" fmla="*/ 10369 h 55740"/>
                <a:gd name="connsiteX4" fmla="*/ 23222 w 54512"/>
                <a:gd name="connsiteY4" fmla="*/ 10369 h 55740"/>
                <a:gd name="connsiteX5" fmla="*/ 22847 w 54512"/>
                <a:gd name="connsiteY5" fmla="*/ 21818 h 55740"/>
                <a:gd name="connsiteX6" fmla="*/ 20970 w 54512"/>
                <a:gd name="connsiteY6" fmla="*/ 40726 h 55740"/>
                <a:gd name="connsiteX7" fmla="*/ 15997 w 54512"/>
                <a:gd name="connsiteY7" fmla="*/ 51846 h 55740"/>
                <a:gd name="connsiteX8" fmla="*/ 6239 w 54512"/>
                <a:gd name="connsiteY8" fmla="*/ 55741 h 55740"/>
                <a:gd name="connsiteX9" fmla="*/ 0 w 54512"/>
                <a:gd name="connsiteY9" fmla="*/ 54897 h 55740"/>
                <a:gd name="connsiteX10" fmla="*/ 797 w 54512"/>
                <a:gd name="connsiteY10" fmla="*/ 44152 h 55740"/>
                <a:gd name="connsiteX11" fmla="*/ 3049 w 54512"/>
                <a:gd name="connsiteY11" fmla="*/ 44480 h 55740"/>
                <a:gd name="connsiteX12" fmla="*/ 9382 w 54512"/>
                <a:gd name="connsiteY12" fmla="*/ 39131 h 55740"/>
                <a:gd name="connsiteX13" fmla="*/ 11634 w 54512"/>
                <a:gd name="connsiteY13" fmla="*/ 22334 h 55740"/>
                <a:gd name="connsiteX14" fmla="*/ 12432 w 54512"/>
                <a:gd name="connsiteY14" fmla="*/ 93 h 55740"/>
                <a:gd name="connsiteX15" fmla="*/ 54513 w 54512"/>
                <a:gd name="connsiteY15" fmla="*/ 93 h 55740"/>
                <a:gd name="connsiteX16" fmla="*/ 54513 w 54512"/>
                <a:gd name="connsiteY16" fmla="*/ 0 h 5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12" h="55740">
                  <a:moveTo>
                    <a:pt x="54513" y="0"/>
                  </a:moveTo>
                  <a:lnTo>
                    <a:pt x="54513" y="54803"/>
                  </a:lnTo>
                  <a:lnTo>
                    <a:pt x="41987" y="54803"/>
                  </a:lnTo>
                  <a:lnTo>
                    <a:pt x="41987" y="10369"/>
                  </a:lnTo>
                  <a:lnTo>
                    <a:pt x="23222" y="10369"/>
                  </a:lnTo>
                  <a:lnTo>
                    <a:pt x="22847" y="21818"/>
                  </a:lnTo>
                  <a:cubicBezTo>
                    <a:pt x="22565" y="29607"/>
                    <a:pt x="21955" y="35894"/>
                    <a:pt x="20970" y="40726"/>
                  </a:cubicBezTo>
                  <a:cubicBezTo>
                    <a:pt x="19985" y="45560"/>
                    <a:pt x="18343" y="49266"/>
                    <a:pt x="15997" y="51846"/>
                  </a:cubicBezTo>
                  <a:cubicBezTo>
                    <a:pt x="13698" y="54428"/>
                    <a:pt x="10415" y="55741"/>
                    <a:pt x="6239" y="55741"/>
                  </a:cubicBezTo>
                  <a:cubicBezTo>
                    <a:pt x="4503" y="55741"/>
                    <a:pt x="2439" y="55459"/>
                    <a:pt x="0" y="54897"/>
                  </a:cubicBezTo>
                  <a:lnTo>
                    <a:pt x="797" y="44152"/>
                  </a:lnTo>
                  <a:cubicBezTo>
                    <a:pt x="1454" y="44339"/>
                    <a:pt x="2252" y="44480"/>
                    <a:pt x="3049" y="44480"/>
                  </a:cubicBezTo>
                  <a:cubicBezTo>
                    <a:pt x="6098" y="44480"/>
                    <a:pt x="8210" y="42698"/>
                    <a:pt x="9382" y="39131"/>
                  </a:cubicBezTo>
                  <a:cubicBezTo>
                    <a:pt x="10602" y="35565"/>
                    <a:pt x="11353" y="29982"/>
                    <a:pt x="11634" y="22334"/>
                  </a:cubicBezTo>
                  <a:lnTo>
                    <a:pt x="12432" y="93"/>
                  </a:lnTo>
                  <a:lnTo>
                    <a:pt x="54513" y="93"/>
                  </a:lnTo>
                  <a:lnTo>
                    <a:pt x="54513" y="0"/>
                  </a:lnTo>
                  <a:close/>
                </a:path>
              </a:pathLst>
            </a:custGeom>
            <a:solidFill>
              <a:srgbClr val="C54667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A217A24-6A22-C4D9-F4CC-DA230DC7279F}"/>
                </a:ext>
              </a:extLst>
            </p:cNvPr>
            <p:cNvSpPr/>
            <p:nvPr/>
          </p:nvSpPr>
          <p:spPr>
            <a:xfrm>
              <a:off x="8313894" y="4834205"/>
              <a:ext cx="66851" cy="54802"/>
            </a:xfrm>
            <a:custGeom>
              <a:avLst/>
              <a:gdLst>
                <a:gd name="connsiteX0" fmla="*/ 41894 w 66851"/>
                <a:gd name="connsiteY0" fmla="*/ 22475 h 54802"/>
                <a:gd name="connsiteX1" fmla="*/ 47244 w 66851"/>
                <a:gd name="connsiteY1" fmla="*/ 35706 h 54802"/>
                <a:gd name="connsiteX2" fmla="*/ 41331 w 66851"/>
                <a:gd name="connsiteY2" fmla="*/ 49923 h 54802"/>
                <a:gd name="connsiteX3" fmla="*/ 24724 w 66851"/>
                <a:gd name="connsiteY3" fmla="*/ 54803 h 54802"/>
                <a:gd name="connsiteX4" fmla="*/ 0 w 66851"/>
                <a:gd name="connsiteY4" fmla="*/ 54803 h 54802"/>
                <a:gd name="connsiteX5" fmla="*/ 0 w 66851"/>
                <a:gd name="connsiteY5" fmla="*/ 0 h 54802"/>
                <a:gd name="connsiteX6" fmla="*/ 12620 w 66851"/>
                <a:gd name="connsiteY6" fmla="*/ 0 h 54802"/>
                <a:gd name="connsiteX7" fmla="*/ 12620 w 66851"/>
                <a:gd name="connsiteY7" fmla="*/ 18018 h 54802"/>
                <a:gd name="connsiteX8" fmla="*/ 26553 w 66851"/>
                <a:gd name="connsiteY8" fmla="*/ 18018 h 54802"/>
                <a:gd name="connsiteX9" fmla="*/ 41941 w 66851"/>
                <a:gd name="connsiteY9" fmla="*/ 22475 h 54802"/>
                <a:gd name="connsiteX10" fmla="*/ 41894 w 66851"/>
                <a:gd name="connsiteY10" fmla="*/ 22475 h 54802"/>
                <a:gd name="connsiteX11" fmla="*/ 31713 w 66851"/>
                <a:gd name="connsiteY11" fmla="*/ 42979 h 54802"/>
                <a:gd name="connsiteX12" fmla="*/ 34482 w 66851"/>
                <a:gd name="connsiteY12" fmla="*/ 35941 h 54802"/>
                <a:gd name="connsiteX13" fmla="*/ 23973 w 66851"/>
                <a:gd name="connsiteY13" fmla="*/ 27401 h 54802"/>
                <a:gd name="connsiteX14" fmla="*/ 12526 w 66851"/>
                <a:gd name="connsiteY14" fmla="*/ 27401 h 54802"/>
                <a:gd name="connsiteX15" fmla="*/ 12526 w 66851"/>
                <a:gd name="connsiteY15" fmla="*/ 45419 h 54802"/>
                <a:gd name="connsiteX16" fmla="*/ 23973 w 66851"/>
                <a:gd name="connsiteY16" fmla="*/ 45419 h 54802"/>
                <a:gd name="connsiteX17" fmla="*/ 31667 w 66851"/>
                <a:gd name="connsiteY17" fmla="*/ 42979 h 54802"/>
                <a:gd name="connsiteX18" fmla="*/ 31713 w 66851"/>
                <a:gd name="connsiteY18" fmla="*/ 42979 h 54802"/>
                <a:gd name="connsiteX19" fmla="*/ 54234 w 66851"/>
                <a:gd name="connsiteY19" fmla="*/ 0 h 54802"/>
                <a:gd name="connsiteX20" fmla="*/ 66852 w 66851"/>
                <a:gd name="connsiteY20" fmla="*/ 0 h 54802"/>
                <a:gd name="connsiteX21" fmla="*/ 66852 w 66851"/>
                <a:gd name="connsiteY21" fmla="*/ 54803 h 54802"/>
                <a:gd name="connsiteX22" fmla="*/ 54234 w 66851"/>
                <a:gd name="connsiteY22" fmla="*/ 54803 h 54802"/>
                <a:gd name="connsiteX23" fmla="*/ 54234 w 66851"/>
                <a:gd name="connsiteY23" fmla="*/ 0 h 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851" h="54802">
                  <a:moveTo>
                    <a:pt x="41894" y="22475"/>
                  </a:moveTo>
                  <a:cubicBezTo>
                    <a:pt x="45460" y="25431"/>
                    <a:pt x="47244" y="29841"/>
                    <a:pt x="47244" y="35706"/>
                  </a:cubicBezTo>
                  <a:cubicBezTo>
                    <a:pt x="47244" y="41899"/>
                    <a:pt x="45271" y="46639"/>
                    <a:pt x="41331" y="49923"/>
                  </a:cubicBezTo>
                  <a:cubicBezTo>
                    <a:pt x="37390" y="53208"/>
                    <a:pt x="31854" y="54803"/>
                    <a:pt x="24724" y="54803"/>
                  </a:cubicBezTo>
                  <a:lnTo>
                    <a:pt x="0" y="54803"/>
                  </a:lnTo>
                  <a:lnTo>
                    <a:pt x="0" y="0"/>
                  </a:lnTo>
                  <a:lnTo>
                    <a:pt x="12620" y="0"/>
                  </a:lnTo>
                  <a:lnTo>
                    <a:pt x="12620" y="18018"/>
                  </a:lnTo>
                  <a:lnTo>
                    <a:pt x="26553" y="18018"/>
                  </a:lnTo>
                  <a:cubicBezTo>
                    <a:pt x="33215" y="18018"/>
                    <a:pt x="38375" y="19519"/>
                    <a:pt x="41941" y="22475"/>
                  </a:cubicBezTo>
                  <a:lnTo>
                    <a:pt x="41894" y="22475"/>
                  </a:lnTo>
                  <a:close/>
                  <a:moveTo>
                    <a:pt x="31713" y="42979"/>
                  </a:moveTo>
                  <a:cubicBezTo>
                    <a:pt x="33590" y="41384"/>
                    <a:pt x="34482" y="38991"/>
                    <a:pt x="34482" y="35941"/>
                  </a:cubicBezTo>
                  <a:cubicBezTo>
                    <a:pt x="34482" y="30263"/>
                    <a:pt x="31010" y="27401"/>
                    <a:pt x="23973" y="27401"/>
                  </a:cubicBezTo>
                  <a:lnTo>
                    <a:pt x="12526" y="27401"/>
                  </a:lnTo>
                  <a:lnTo>
                    <a:pt x="12526" y="45419"/>
                  </a:lnTo>
                  <a:lnTo>
                    <a:pt x="23973" y="45419"/>
                  </a:lnTo>
                  <a:cubicBezTo>
                    <a:pt x="27257" y="45419"/>
                    <a:pt x="29837" y="44621"/>
                    <a:pt x="31667" y="42979"/>
                  </a:cubicBezTo>
                  <a:lnTo>
                    <a:pt x="31713" y="42979"/>
                  </a:lnTo>
                  <a:close/>
                  <a:moveTo>
                    <a:pt x="54234" y="0"/>
                  </a:moveTo>
                  <a:lnTo>
                    <a:pt x="66852" y="0"/>
                  </a:lnTo>
                  <a:lnTo>
                    <a:pt x="66852" y="54803"/>
                  </a:lnTo>
                  <a:lnTo>
                    <a:pt x="54234" y="54803"/>
                  </a:lnTo>
                  <a:lnTo>
                    <a:pt x="54234" y="0"/>
                  </a:lnTo>
                  <a:close/>
                </a:path>
              </a:pathLst>
            </a:custGeom>
            <a:solidFill>
              <a:srgbClr val="C54667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4803D7C9-BFEA-21F3-E32A-41CE2D6ADBD8}"/>
                </a:ext>
              </a:extLst>
            </p:cNvPr>
            <p:cNvSpPr/>
            <p:nvPr/>
          </p:nvSpPr>
          <p:spPr>
            <a:xfrm>
              <a:off x="8393364" y="4834252"/>
              <a:ext cx="72342" cy="54802"/>
            </a:xfrm>
            <a:custGeom>
              <a:avLst/>
              <a:gdLst>
                <a:gd name="connsiteX0" fmla="*/ 72292 w 72342"/>
                <a:gd name="connsiteY0" fmla="*/ 0 h 54802"/>
                <a:gd name="connsiteX1" fmla="*/ 72292 w 72342"/>
                <a:gd name="connsiteY1" fmla="*/ 54803 h 54802"/>
                <a:gd name="connsiteX2" fmla="*/ 0 w 72342"/>
                <a:gd name="connsiteY2" fmla="*/ 54803 h 54802"/>
                <a:gd name="connsiteX3" fmla="*/ 0 w 72342"/>
                <a:gd name="connsiteY3" fmla="*/ 0 h 54802"/>
                <a:gd name="connsiteX4" fmla="*/ 12624 w 72342"/>
                <a:gd name="connsiteY4" fmla="*/ 0 h 54802"/>
                <a:gd name="connsiteX5" fmla="*/ 12624 w 72342"/>
                <a:gd name="connsiteY5" fmla="*/ 44433 h 54802"/>
                <a:gd name="connsiteX6" fmla="*/ 29932 w 72342"/>
                <a:gd name="connsiteY6" fmla="*/ 44433 h 54802"/>
                <a:gd name="connsiteX7" fmla="*/ 29932 w 72342"/>
                <a:gd name="connsiteY7" fmla="*/ 0 h 54802"/>
                <a:gd name="connsiteX8" fmla="*/ 42505 w 72342"/>
                <a:gd name="connsiteY8" fmla="*/ 0 h 54802"/>
                <a:gd name="connsiteX9" fmla="*/ 42505 w 72342"/>
                <a:gd name="connsiteY9" fmla="*/ 44433 h 54802"/>
                <a:gd name="connsiteX10" fmla="*/ 59724 w 72342"/>
                <a:gd name="connsiteY10" fmla="*/ 44433 h 54802"/>
                <a:gd name="connsiteX11" fmla="*/ 59724 w 72342"/>
                <a:gd name="connsiteY11" fmla="*/ 0 h 54802"/>
                <a:gd name="connsiteX12" fmla="*/ 72343 w 72342"/>
                <a:gd name="connsiteY12" fmla="*/ 0 h 54802"/>
                <a:gd name="connsiteX13" fmla="*/ 72292 w 72342"/>
                <a:gd name="connsiteY13" fmla="*/ 0 h 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42" h="54802">
                  <a:moveTo>
                    <a:pt x="72292" y="0"/>
                  </a:moveTo>
                  <a:lnTo>
                    <a:pt x="72292" y="54803"/>
                  </a:lnTo>
                  <a:lnTo>
                    <a:pt x="0" y="54803"/>
                  </a:lnTo>
                  <a:lnTo>
                    <a:pt x="0" y="0"/>
                  </a:lnTo>
                  <a:lnTo>
                    <a:pt x="12624" y="0"/>
                  </a:lnTo>
                  <a:lnTo>
                    <a:pt x="12624" y="44433"/>
                  </a:lnTo>
                  <a:lnTo>
                    <a:pt x="29932" y="44433"/>
                  </a:lnTo>
                  <a:lnTo>
                    <a:pt x="29932" y="0"/>
                  </a:lnTo>
                  <a:lnTo>
                    <a:pt x="42505" y="0"/>
                  </a:lnTo>
                  <a:lnTo>
                    <a:pt x="42505" y="44433"/>
                  </a:lnTo>
                  <a:lnTo>
                    <a:pt x="59724" y="44433"/>
                  </a:lnTo>
                  <a:lnTo>
                    <a:pt x="59724" y="0"/>
                  </a:lnTo>
                  <a:lnTo>
                    <a:pt x="72343" y="0"/>
                  </a:lnTo>
                  <a:lnTo>
                    <a:pt x="72292" y="0"/>
                  </a:lnTo>
                  <a:close/>
                </a:path>
              </a:pathLst>
            </a:custGeom>
            <a:solidFill>
              <a:srgbClr val="C54667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E511BAEA-2810-DF0B-95D5-D879218DB00D}"/>
                </a:ext>
              </a:extLst>
            </p:cNvPr>
            <p:cNvSpPr/>
            <p:nvPr/>
          </p:nvSpPr>
          <p:spPr>
            <a:xfrm>
              <a:off x="8879101" y="4607440"/>
              <a:ext cx="26225" cy="26181"/>
            </a:xfrm>
            <a:custGeom>
              <a:avLst/>
              <a:gdLst>
                <a:gd name="connsiteX0" fmla="*/ 19847 w 26225"/>
                <a:gd name="connsiteY0" fmla="*/ 1689 h 26181"/>
                <a:gd name="connsiteX1" fmla="*/ 24536 w 26225"/>
                <a:gd name="connsiteY1" fmla="*/ 6381 h 26181"/>
                <a:gd name="connsiteX2" fmla="*/ 26226 w 26225"/>
                <a:gd name="connsiteY2" fmla="*/ 12997 h 26181"/>
                <a:gd name="connsiteX3" fmla="*/ 24492 w 26225"/>
                <a:gd name="connsiteY3" fmla="*/ 19660 h 26181"/>
                <a:gd name="connsiteX4" fmla="*/ 19753 w 26225"/>
                <a:gd name="connsiteY4" fmla="*/ 24445 h 26181"/>
                <a:gd name="connsiteX5" fmla="*/ 13091 w 26225"/>
                <a:gd name="connsiteY5" fmla="*/ 26182 h 26181"/>
                <a:gd name="connsiteX6" fmla="*/ 6479 w 26225"/>
                <a:gd name="connsiteY6" fmla="*/ 24445 h 26181"/>
                <a:gd name="connsiteX7" fmla="*/ 1740 w 26225"/>
                <a:gd name="connsiteY7" fmla="*/ 19707 h 26181"/>
                <a:gd name="connsiteX8" fmla="*/ 0 w 26225"/>
                <a:gd name="connsiteY8" fmla="*/ 13091 h 26181"/>
                <a:gd name="connsiteX9" fmla="*/ 1740 w 26225"/>
                <a:gd name="connsiteY9" fmla="*/ 6475 h 26181"/>
                <a:gd name="connsiteX10" fmla="*/ 6479 w 26225"/>
                <a:gd name="connsiteY10" fmla="*/ 1736 h 26181"/>
                <a:gd name="connsiteX11" fmla="*/ 13185 w 26225"/>
                <a:gd name="connsiteY11" fmla="*/ 0 h 26181"/>
                <a:gd name="connsiteX12" fmla="*/ 19847 w 26225"/>
                <a:gd name="connsiteY12" fmla="*/ 1689 h 26181"/>
                <a:gd name="connsiteX13" fmla="*/ 18908 w 26225"/>
                <a:gd name="connsiteY13" fmla="*/ 23038 h 26181"/>
                <a:gd name="connsiteX14" fmla="*/ 23036 w 26225"/>
                <a:gd name="connsiteY14" fmla="*/ 18862 h 26181"/>
                <a:gd name="connsiteX15" fmla="*/ 24536 w 26225"/>
                <a:gd name="connsiteY15" fmla="*/ 13044 h 26181"/>
                <a:gd name="connsiteX16" fmla="*/ 23087 w 26225"/>
                <a:gd name="connsiteY16" fmla="*/ 7226 h 26181"/>
                <a:gd name="connsiteX17" fmla="*/ 19047 w 26225"/>
                <a:gd name="connsiteY17" fmla="*/ 3144 h 26181"/>
                <a:gd name="connsiteX18" fmla="*/ 13229 w 26225"/>
                <a:gd name="connsiteY18" fmla="*/ 1642 h 26181"/>
                <a:gd name="connsiteX19" fmla="*/ 7418 w 26225"/>
                <a:gd name="connsiteY19" fmla="*/ 3191 h 26181"/>
                <a:gd name="connsiteX20" fmla="*/ 3284 w 26225"/>
                <a:gd name="connsiteY20" fmla="*/ 7320 h 26181"/>
                <a:gd name="connsiteX21" fmla="*/ 1784 w 26225"/>
                <a:gd name="connsiteY21" fmla="*/ 13091 h 26181"/>
                <a:gd name="connsiteX22" fmla="*/ 3284 w 26225"/>
                <a:gd name="connsiteY22" fmla="*/ 18862 h 26181"/>
                <a:gd name="connsiteX23" fmla="*/ 7368 w 26225"/>
                <a:gd name="connsiteY23" fmla="*/ 22991 h 26181"/>
                <a:gd name="connsiteX24" fmla="*/ 13141 w 26225"/>
                <a:gd name="connsiteY24" fmla="*/ 24539 h 26181"/>
                <a:gd name="connsiteX25" fmla="*/ 18959 w 26225"/>
                <a:gd name="connsiteY25" fmla="*/ 22991 h 26181"/>
                <a:gd name="connsiteX26" fmla="*/ 18908 w 26225"/>
                <a:gd name="connsiteY26" fmla="*/ 23038 h 26181"/>
                <a:gd name="connsiteX27" fmla="*/ 19003 w 26225"/>
                <a:gd name="connsiteY27" fmla="*/ 13607 h 26181"/>
                <a:gd name="connsiteX28" fmla="*/ 16702 w 26225"/>
                <a:gd name="connsiteY28" fmla="*/ 15296 h 26181"/>
                <a:gd name="connsiteX29" fmla="*/ 20080 w 26225"/>
                <a:gd name="connsiteY29" fmla="*/ 20551 h 26181"/>
                <a:gd name="connsiteX30" fmla="*/ 17503 w 26225"/>
                <a:gd name="connsiteY30" fmla="*/ 20551 h 26181"/>
                <a:gd name="connsiteX31" fmla="*/ 14408 w 26225"/>
                <a:gd name="connsiteY31" fmla="*/ 15812 h 26181"/>
                <a:gd name="connsiteX32" fmla="*/ 10368 w 26225"/>
                <a:gd name="connsiteY32" fmla="*/ 15812 h 26181"/>
                <a:gd name="connsiteX33" fmla="*/ 10368 w 26225"/>
                <a:gd name="connsiteY33" fmla="*/ 20551 h 26181"/>
                <a:gd name="connsiteX34" fmla="*/ 7841 w 26225"/>
                <a:gd name="connsiteY34" fmla="*/ 20551 h 26181"/>
                <a:gd name="connsiteX35" fmla="*/ 7841 w 26225"/>
                <a:gd name="connsiteY35" fmla="*/ 5677 h 26181"/>
                <a:gd name="connsiteX36" fmla="*/ 13797 w 26225"/>
                <a:gd name="connsiteY36" fmla="*/ 5677 h 26181"/>
                <a:gd name="connsiteX37" fmla="*/ 18202 w 26225"/>
                <a:gd name="connsiteY37" fmla="*/ 7038 h 26181"/>
                <a:gd name="connsiteX38" fmla="*/ 19847 w 26225"/>
                <a:gd name="connsiteY38" fmla="*/ 10698 h 26181"/>
                <a:gd name="connsiteX39" fmla="*/ 19003 w 26225"/>
                <a:gd name="connsiteY39" fmla="*/ 13560 h 26181"/>
                <a:gd name="connsiteX40" fmla="*/ 19003 w 26225"/>
                <a:gd name="connsiteY40" fmla="*/ 13607 h 26181"/>
                <a:gd name="connsiteX41" fmla="*/ 16374 w 26225"/>
                <a:gd name="connsiteY41" fmla="*/ 12950 h 26181"/>
                <a:gd name="connsiteX42" fmla="*/ 17358 w 26225"/>
                <a:gd name="connsiteY42" fmla="*/ 10745 h 26181"/>
                <a:gd name="connsiteX43" fmla="*/ 16374 w 26225"/>
                <a:gd name="connsiteY43" fmla="*/ 8586 h 26181"/>
                <a:gd name="connsiteX44" fmla="*/ 13608 w 26225"/>
                <a:gd name="connsiteY44" fmla="*/ 7836 h 26181"/>
                <a:gd name="connsiteX45" fmla="*/ 10324 w 26225"/>
                <a:gd name="connsiteY45" fmla="*/ 7836 h 26181"/>
                <a:gd name="connsiteX46" fmla="*/ 10324 w 26225"/>
                <a:gd name="connsiteY46" fmla="*/ 13748 h 26181"/>
                <a:gd name="connsiteX47" fmla="*/ 13608 w 26225"/>
                <a:gd name="connsiteY47" fmla="*/ 13748 h 26181"/>
                <a:gd name="connsiteX48" fmla="*/ 16374 w 26225"/>
                <a:gd name="connsiteY48" fmla="*/ 12950 h 2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225" h="26181">
                  <a:moveTo>
                    <a:pt x="19847" y="1689"/>
                  </a:moveTo>
                  <a:cubicBezTo>
                    <a:pt x="21864" y="2815"/>
                    <a:pt x="23415" y="4411"/>
                    <a:pt x="24536" y="6381"/>
                  </a:cubicBezTo>
                  <a:cubicBezTo>
                    <a:pt x="25665" y="8399"/>
                    <a:pt x="26226" y="10604"/>
                    <a:pt x="26226" y="12997"/>
                  </a:cubicBezTo>
                  <a:cubicBezTo>
                    <a:pt x="26226" y="15390"/>
                    <a:pt x="25665" y="17642"/>
                    <a:pt x="24492" y="19660"/>
                  </a:cubicBezTo>
                  <a:cubicBezTo>
                    <a:pt x="23320" y="21677"/>
                    <a:pt x="21725" y="23272"/>
                    <a:pt x="19753" y="24445"/>
                  </a:cubicBezTo>
                  <a:cubicBezTo>
                    <a:pt x="17736" y="25619"/>
                    <a:pt x="15530" y="26182"/>
                    <a:pt x="13091" y="26182"/>
                  </a:cubicBezTo>
                  <a:cubicBezTo>
                    <a:pt x="10652" y="26182"/>
                    <a:pt x="8446" y="25619"/>
                    <a:pt x="6479" y="24445"/>
                  </a:cubicBezTo>
                  <a:cubicBezTo>
                    <a:pt x="4507" y="23272"/>
                    <a:pt x="2912" y="21677"/>
                    <a:pt x="1740" y="19707"/>
                  </a:cubicBezTo>
                  <a:cubicBezTo>
                    <a:pt x="567" y="17689"/>
                    <a:pt x="0" y="15484"/>
                    <a:pt x="0" y="13091"/>
                  </a:cubicBezTo>
                  <a:cubicBezTo>
                    <a:pt x="0" y="10698"/>
                    <a:pt x="567" y="8493"/>
                    <a:pt x="1740" y="6475"/>
                  </a:cubicBezTo>
                  <a:cubicBezTo>
                    <a:pt x="2868" y="4457"/>
                    <a:pt x="4462" y="2862"/>
                    <a:pt x="6479" y="1736"/>
                  </a:cubicBezTo>
                  <a:cubicBezTo>
                    <a:pt x="8496" y="563"/>
                    <a:pt x="10702" y="0"/>
                    <a:pt x="13185" y="0"/>
                  </a:cubicBezTo>
                  <a:cubicBezTo>
                    <a:pt x="15675" y="0"/>
                    <a:pt x="17874" y="563"/>
                    <a:pt x="19847" y="1689"/>
                  </a:cubicBezTo>
                  <a:close/>
                  <a:moveTo>
                    <a:pt x="18908" y="23038"/>
                  </a:moveTo>
                  <a:cubicBezTo>
                    <a:pt x="20648" y="22006"/>
                    <a:pt x="22003" y="20645"/>
                    <a:pt x="23036" y="18862"/>
                  </a:cubicBezTo>
                  <a:cubicBezTo>
                    <a:pt x="24020" y="17079"/>
                    <a:pt x="24536" y="15155"/>
                    <a:pt x="24536" y="13044"/>
                  </a:cubicBezTo>
                  <a:cubicBezTo>
                    <a:pt x="24536" y="10932"/>
                    <a:pt x="24070" y="8962"/>
                    <a:pt x="23087" y="7226"/>
                  </a:cubicBezTo>
                  <a:cubicBezTo>
                    <a:pt x="22097" y="5490"/>
                    <a:pt x="20736" y="4129"/>
                    <a:pt x="19047" y="3144"/>
                  </a:cubicBezTo>
                  <a:cubicBezTo>
                    <a:pt x="17314" y="2158"/>
                    <a:pt x="15391" y="1642"/>
                    <a:pt x="13229" y="1642"/>
                  </a:cubicBezTo>
                  <a:cubicBezTo>
                    <a:pt x="11074" y="1642"/>
                    <a:pt x="9152" y="2158"/>
                    <a:pt x="7418" y="3191"/>
                  </a:cubicBezTo>
                  <a:cubicBezTo>
                    <a:pt x="5679" y="4223"/>
                    <a:pt x="4317" y="5584"/>
                    <a:pt x="3284" y="7320"/>
                  </a:cubicBezTo>
                  <a:cubicBezTo>
                    <a:pt x="2301" y="9056"/>
                    <a:pt x="1784" y="10979"/>
                    <a:pt x="1784" y="13091"/>
                  </a:cubicBezTo>
                  <a:cubicBezTo>
                    <a:pt x="1784" y="15202"/>
                    <a:pt x="2301" y="17126"/>
                    <a:pt x="3284" y="18862"/>
                  </a:cubicBezTo>
                  <a:cubicBezTo>
                    <a:pt x="4273" y="20598"/>
                    <a:pt x="5635" y="22006"/>
                    <a:pt x="7368" y="22991"/>
                  </a:cubicBezTo>
                  <a:cubicBezTo>
                    <a:pt x="9101" y="24023"/>
                    <a:pt x="11030" y="24539"/>
                    <a:pt x="13141" y="24539"/>
                  </a:cubicBezTo>
                  <a:cubicBezTo>
                    <a:pt x="15253" y="24539"/>
                    <a:pt x="17219" y="24023"/>
                    <a:pt x="18959" y="22991"/>
                  </a:cubicBezTo>
                  <a:lnTo>
                    <a:pt x="18908" y="23038"/>
                  </a:lnTo>
                  <a:close/>
                  <a:moveTo>
                    <a:pt x="19003" y="13607"/>
                  </a:moveTo>
                  <a:cubicBezTo>
                    <a:pt x="18442" y="14405"/>
                    <a:pt x="17692" y="14968"/>
                    <a:pt x="16702" y="15296"/>
                  </a:cubicBezTo>
                  <a:lnTo>
                    <a:pt x="20080" y="20551"/>
                  </a:lnTo>
                  <a:lnTo>
                    <a:pt x="17503" y="20551"/>
                  </a:lnTo>
                  <a:lnTo>
                    <a:pt x="14408" y="15812"/>
                  </a:lnTo>
                  <a:lnTo>
                    <a:pt x="10368" y="15812"/>
                  </a:lnTo>
                  <a:lnTo>
                    <a:pt x="10368" y="20551"/>
                  </a:lnTo>
                  <a:lnTo>
                    <a:pt x="7841" y="20551"/>
                  </a:lnTo>
                  <a:lnTo>
                    <a:pt x="7841" y="5677"/>
                  </a:lnTo>
                  <a:lnTo>
                    <a:pt x="13797" y="5677"/>
                  </a:lnTo>
                  <a:cubicBezTo>
                    <a:pt x="15675" y="5677"/>
                    <a:pt x="17125" y="6147"/>
                    <a:pt x="18202" y="7038"/>
                  </a:cubicBezTo>
                  <a:cubicBezTo>
                    <a:pt x="19286" y="7976"/>
                    <a:pt x="19847" y="9196"/>
                    <a:pt x="19847" y="10698"/>
                  </a:cubicBezTo>
                  <a:cubicBezTo>
                    <a:pt x="19847" y="11824"/>
                    <a:pt x="19564" y="12762"/>
                    <a:pt x="19003" y="13560"/>
                  </a:cubicBezTo>
                  <a:lnTo>
                    <a:pt x="19003" y="13607"/>
                  </a:lnTo>
                  <a:close/>
                  <a:moveTo>
                    <a:pt x="16374" y="12950"/>
                  </a:moveTo>
                  <a:cubicBezTo>
                    <a:pt x="17030" y="12434"/>
                    <a:pt x="17358" y="11683"/>
                    <a:pt x="17358" y="10745"/>
                  </a:cubicBezTo>
                  <a:cubicBezTo>
                    <a:pt x="17358" y="9806"/>
                    <a:pt x="17030" y="9056"/>
                    <a:pt x="16374" y="8586"/>
                  </a:cubicBezTo>
                  <a:cubicBezTo>
                    <a:pt x="15719" y="8070"/>
                    <a:pt x="14780" y="7836"/>
                    <a:pt x="13608" y="7836"/>
                  </a:cubicBezTo>
                  <a:lnTo>
                    <a:pt x="10324" y="7836"/>
                  </a:lnTo>
                  <a:lnTo>
                    <a:pt x="10324" y="13748"/>
                  </a:lnTo>
                  <a:lnTo>
                    <a:pt x="13608" y="13748"/>
                  </a:lnTo>
                  <a:cubicBezTo>
                    <a:pt x="14780" y="13748"/>
                    <a:pt x="15719" y="13466"/>
                    <a:pt x="16374" y="12950"/>
                  </a:cubicBezTo>
                  <a:close/>
                </a:path>
              </a:pathLst>
            </a:custGeom>
            <a:solidFill>
              <a:srgbClr val="2A3D64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774F6C1-7888-1347-8781-C466F81326CD}"/>
                </a:ext>
              </a:extLst>
            </p:cNvPr>
            <p:cNvSpPr/>
            <p:nvPr/>
          </p:nvSpPr>
          <p:spPr>
            <a:xfrm>
              <a:off x="8883236" y="4846640"/>
              <a:ext cx="22418" cy="22427"/>
            </a:xfrm>
            <a:custGeom>
              <a:avLst/>
              <a:gdLst>
                <a:gd name="connsiteX0" fmla="*/ 16935 w 22418"/>
                <a:gd name="connsiteY0" fmla="*/ 1454 h 22427"/>
                <a:gd name="connsiteX1" fmla="*/ 20969 w 22418"/>
                <a:gd name="connsiteY1" fmla="*/ 5489 h 22427"/>
                <a:gd name="connsiteX2" fmla="*/ 22419 w 22418"/>
                <a:gd name="connsiteY2" fmla="*/ 11167 h 22427"/>
                <a:gd name="connsiteX3" fmla="*/ 20919 w 22418"/>
                <a:gd name="connsiteY3" fmla="*/ 16844 h 22427"/>
                <a:gd name="connsiteX4" fmla="*/ 16841 w 22418"/>
                <a:gd name="connsiteY4" fmla="*/ 20926 h 22427"/>
                <a:gd name="connsiteX5" fmla="*/ 11162 w 22418"/>
                <a:gd name="connsiteY5" fmla="*/ 22428 h 22427"/>
                <a:gd name="connsiteX6" fmla="*/ 5483 w 22418"/>
                <a:gd name="connsiteY6" fmla="*/ 20926 h 22427"/>
                <a:gd name="connsiteX7" fmla="*/ 1450 w 22418"/>
                <a:gd name="connsiteY7" fmla="*/ 16844 h 22427"/>
                <a:gd name="connsiteX8" fmla="*/ 0 w 22418"/>
                <a:gd name="connsiteY8" fmla="*/ 11214 h 22427"/>
                <a:gd name="connsiteX9" fmla="*/ 1450 w 22418"/>
                <a:gd name="connsiteY9" fmla="*/ 5583 h 22427"/>
                <a:gd name="connsiteX10" fmla="*/ 5483 w 22418"/>
                <a:gd name="connsiteY10" fmla="*/ 1501 h 22427"/>
                <a:gd name="connsiteX11" fmla="*/ 11212 w 22418"/>
                <a:gd name="connsiteY11" fmla="*/ 0 h 22427"/>
                <a:gd name="connsiteX12" fmla="*/ 16885 w 22418"/>
                <a:gd name="connsiteY12" fmla="*/ 1454 h 22427"/>
                <a:gd name="connsiteX13" fmla="*/ 16935 w 22418"/>
                <a:gd name="connsiteY13" fmla="*/ 1454 h 22427"/>
                <a:gd name="connsiteX14" fmla="*/ 16135 w 22418"/>
                <a:gd name="connsiteY14" fmla="*/ 19659 h 22427"/>
                <a:gd name="connsiteX15" fmla="*/ 19652 w 22418"/>
                <a:gd name="connsiteY15" fmla="*/ 16094 h 22427"/>
                <a:gd name="connsiteX16" fmla="*/ 20919 w 22418"/>
                <a:gd name="connsiteY16" fmla="*/ 11120 h 22427"/>
                <a:gd name="connsiteX17" fmla="*/ 19652 w 22418"/>
                <a:gd name="connsiteY17" fmla="*/ 6193 h 22427"/>
                <a:gd name="connsiteX18" fmla="*/ 16185 w 22418"/>
                <a:gd name="connsiteY18" fmla="*/ 2721 h 22427"/>
                <a:gd name="connsiteX19" fmla="*/ 11212 w 22418"/>
                <a:gd name="connsiteY19" fmla="*/ 1454 h 22427"/>
                <a:gd name="connsiteX20" fmla="*/ 6240 w 22418"/>
                <a:gd name="connsiteY20" fmla="*/ 2768 h 22427"/>
                <a:gd name="connsiteX21" fmla="*/ 2716 w 22418"/>
                <a:gd name="connsiteY21" fmla="*/ 6287 h 22427"/>
                <a:gd name="connsiteX22" fmla="*/ 1450 w 22418"/>
                <a:gd name="connsiteY22" fmla="*/ 11214 h 22427"/>
                <a:gd name="connsiteX23" fmla="*/ 2716 w 22418"/>
                <a:gd name="connsiteY23" fmla="*/ 16140 h 22427"/>
                <a:gd name="connsiteX24" fmla="*/ 6189 w 22418"/>
                <a:gd name="connsiteY24" fmla="*/ 19659 h 22427"/>
                <a:gd name="connsiteX25" fmla="*/ 11118 w 22418"/>
                <a:gd name="connsiteY25" fmla="*/ 20973 h 22427"/>
                <a:gd name="connsiteX26" fmla="*/ 16040 w 22418"/>
                <a:gd name="connsiteY26" fmla="*/ 19659 h 22427"/>
                <a:gd name="connsiteX27" fmla="*/ 16135 w 22418"/>
                <a:gd name="connsiteY27" fmla="*/ 19659 h 22427"/>
                <a:gd name="connsiteX28" fmla="*/ 16229 w 22418"/>
                <a:gd name="connsiteY28" fmla="*/ 11589 h 22427"/>
                <a:gd name="connsiteX29" fmla="*/ 14257 w 22418"/>
                <a:gd name="connsiteY29" fmla="*/ 13044 h 22427"/>
                <a:gd name="connsiteX30" fmla="*/ 17169 w 22418"/>
                <a:gd name="connsiteY30" fmla="*/ 17501 h 22427"/>
                <a:gd name="connsiteX31" fmla="*/ 14963 w 22418"/>
                <a:gd name="connsiteY31" fmla="*/ 17501 h 22427"/>
                <a:gd name="connsiteX32" fmla="*/ 12334 w 22418"/>
                <a:gd name="connsiteY32" fmla="*/ 13419 h 22427"/>
                <a:gd name="connsiteX33" fmla="*/ 8862 w 22418"/>
                <a:gd name="connsiteY33" fmla="*/ 13419 h 22427"/>
                <a:gd name="connsiteX34" fmla="*/ 8862 w 22418"/>
                <a:gd name="connsiteY34" fmla="*/ 17501 h 22427"/>
                <a:gd name="connsiteX35" fmla="*/ 6706 w 22418"/>
                <a:gd name="connsiteY35" fmla="*/ 17501 h 22427"/>
                <a:gd name="connsiteX36" fmla="*/ 6706 w 22418"/>
                <a:gd name="connsiteY36" fmla="*/ 4833 h 22427"/>
                <a:gd name="connsiteX37" fmla="*/ 11773 w 22418"/>
                <a:gd name="connsiteY37" fmla="*/ 4833 h 22427"/>
                <a:gd name="connsiteX38" fmla="*/ 15524 w 22418"/>
                <a:gd name="connsiteY38" fmla="*/ 6006 h 22427"/>
                <a:gd name="connsiteX39" fmla="*/ 16885 w 22418"/>
                <a:gd name="connsiteY39" fmla="*/ 9150 h 22427"/>
                <a:gd name="connsiteX40" fmla="*/ 16185 w 22418"/>
                <a:gd name="connsiteY40" fmla="*/ 11589 h 22427"/>
                <a:gd name="connsiteX41" fmla="*/ 16229 w 22418"/>
                <a:gd name="connsiteY41" fmla="*/ 11589 h 22427"/>
                <a:gd name="connsiteX42" fmla="*/ 13979 w 22418"/>
                <a:gd name="connsiteY42" fmla="*/ 11026 h 22427"/>
                <a:gd name="connsiteX43" fmla="*/ 14824 w 22418"/>
                <a:gd name="connsiteY43" fmla="*/ 9150 h 22427"/>
                <a:gd name="connsiteX44" fmla="*/ 13979 w 22418"/>
                <a:gd name="connsiteY44" fmla="*/ 7272 h 22427"/>
                <a:gd name="connsiteX45" fmla="*/ 11635 w 22418"/>
                <a:gd name="connsiteY45" fmla="*/ 6616 h 22427"/>
                <a:gd name="connsiteX46" fmla="*/ 8818 w 22418"/>
                <a:gd name="connsiteY46" fmla="*/ 6616 h 22427"/>
                <a:gd name="connsiteX47" fmla="*/ 8818 w 22418"/>
                <a:gd name="connsiteY47" fmla="*/ 11683 h 22427"/>
                <a:gd name="connsiteX48" fmla="*/ 11635 w 22418"/>
                <a:gd name="connsiteY48" fmla="*/ 11683 h 22427"/>
                <a:gd name="connsiteX49" fmla="*/ 13979 w 22418"/>
                <a:gd name="connsiteY49" fmla="*/ 11026 h 2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2418" h="22427">
                  <a:moveTo>
                    <a:pt x="16935" y="1454"/>
                  </a:moveTo>
                  <a:cubicBezTo>
                    <a:pt x="18625" y="2440"/>
                    <a:pt x="19980" y="3754"/>
                    <a:pt x="20969" y="5489"/>
                  </a:cubicBezTo>
                  <a:cubicBezTo>
                    <a:pt x="21952" y="7179"/>
                    <a:pt x="22419" y="9055"/>
                    <a:pt x="22419" y="11167"/>
                  </a:cubicBezTo>
                  <a:cubicBezTo>
                    <a:pt x="22419" y="13278"/>
                    <a:pt x="21908" y="15155"/>
                    <a:pt x="20919" y="16844"/>
                  </a:cubicBezTo>
                  <a:cubicBezTo>
                    <a:pt x="19935" y="18580"/>
                    <a:pt x="18574" y="19941"/>
                    <a:pt x="16841" y="20926"/>
                  </a:cubicBezTo>
                  <a:cubicBezTo>
                    <a:pt x="15101" y="21911"/>
                    <a:pt x="13229" y="22428"/>
                    <a:pt x="11162" y="22428"/>
                  </a:cubicBezTo>
                  <a:cubicBezTo>
                    <a:pt x="9101" y="22428"/>
                    <a:pt x="7223" y="21911"/>
                    <a:pt x="5483" y="20926"/>
                  </a:cubicBezTo>
                  <a:cubicBezTo>
                    <a:pt x="3794" y="19941"/>
                    <a:pt x="2439" y="18580"/>
                    <a:pt x="1450" y="16844"/>
                  </a:cubicBezTo>
                  <a:cubicBezTo>
                    <a:pt x="466" y="15108"/>
                    <a:pt x="0" y="13232"/>
                    <a:pt x="0" y="11214"/>
                  </a:cubicBezTo>
                  <a:cubicBezTo>
                    <a:pt x="0" y="9196"/>
                    <a:pt x="466" y="7272"/>
                    <a:pt x="1450" y="5583"/>
                  </a:cubicBezTo>
                  <a:cubicBezTo>
                    <a:pt x="2439" y="3847"/>
                    <a:pt x="3794" y="2534"/>
                    <a:pt x="5483" y="1501"/>
                  </a:cubicBezTo>
                  <a:cubicBezTo>
                    <a:pt x="7172" y="516"/>
                    <a:pt x="9101" y="0"/>
                    <a:pt x="11212" y="0"/>
                  </a:cubicBezTo>
                  <a:cubicBezTo>
                    <a:pt x="13318" y="0"/>
                    <a:pt x="15196" y="469"/>
                    <a:pt x="16885" y="1454"/>
                  </a:cubicBezTo>
                  <a:lnTo>
                    <a:pt x="16935" y="1454"/>
                  </a:lnTo>
                  <a:close/>
                  <a:moveTo>
                    <a:pt x="16135" y="19659"/>
                  </a:moveTo>
                  <a:cubicBezTo>
                    <a:pt x="17591" y="18815"/>
                    <a:pt x="18763" y="17595"/>
                    <a:pt x="19652" y="16094"/>
                  </a:cubicBezTo>
                  <a:cubicBezTo>
                    <a:pt x="20547" y="14592"/>
                    <a:pt x="20919" y="12950"/>
                    <a:pt x="20919" y="11120"/>
                  </a:cubicBezTo>
                  <a:cubicBezTo>
                    <a:pt x="20919" y="9290"/>
                    <a:pt x="20496" y="7648"/>
                    <a:pt x="19652" y="6193"/>
                  </a:cubicBezTo>
                  <a:cubicBezTo>
                    <a:pt x="18807" y="4692"/>
                    <a:pt x="17685" y="3566"/>
                    <a:pt x="16185" y="2721"/>
                  </a:cubicBezTo>
                  <a:cubicBezTo>
                    <a:pt x="14729" y="1877"/>
                    <a:pt x="13040" y="1454"/>
                    <a:pt x="11212" y="1454"/>
                  </a:cubicBezTo>
                  <a:cubicBezTo>
                    <a:pt x="9378" y="1454"/>
                    <a:pt x="7740" y="1877"/>
                    <a:pt x="6240" y="2768"/>
                  </a:cubicBezTo>
                  <a:cubicBezTo>
                    <a:pt x="4733" y="3613"/>
                    <a:pt x="3561" y="4833"/>
                    <a:pt x="2716" y="6287"/>
                  </a:cubicBezTo>
                  <a:cubicBezTo>
                    <a:pt x="1872" y="7789"/>
                    <a:pt x="1450" y="9431"/>
                    <a:pt x="1450" y="11214"/>
                  </a:cubicBezTo>
                  <a:cubicBezTo>
                    <a:pt x="1450" y="12997"/>
                    <a:pt x="1872" y="14639"/>
                    <a:pt x="2716" y="16140"/>
                  </a:cubicBezTo>
                  <a:cubicBezTo>
                    <a:pt x="3561" y="17642"/>
                    <a:pt x="4733" y="18815"/>
                    <a:pt x="6189" y="19659"/>
                  </a:cubicBezTo>
                  <a:cubicBezTo>
                    <a:pt x="7689" y="20551"/>
                    <a:pt x="9334" y="20973"/>
                    <a:pt x="11118" y="20973"/>
                  </a:cubicBezTo>
                  <a:cubicBezTo>
                    <a:pt x="12895" y="20973"/>
                    <a:pt x="14584" y="20551"/>
                    <a:pt x="16040" y="19659"/>
                  </a:cubicBezTo>
                  <a:lnTo>
                    <a:pt x="16135" y="19659"/>
                  </a:lnTo>
                  <a:close/>
                  <a:moveTo>
                    <a:pt x="16229" y="11589"/>
                  </a:moveTo>
                  <a:cubicBezTo>
                    <a:pt x="15763" y="12246"/>
                    <a:pt x="15101" y="12762"/>
                    <a:pt x="14257" y="13044"/>
                  </a:cubicBezTo>
                  <a:lnTo>
                    <a:pt x="17169" y="17501"/>
                  </a:lnTo>
                  <a:lnTo>
                    <a:pt x="14963" y="17501"/>
                  </a:lnTo>
                  <a:lnTo>
                    <a:pt x="12334" y="13419"/>
                  </a:lnTo>
                  <a:lnTo>
                    <a:pt x="8862" y="13419"/>
                  </a:lnTo>
                  <a:lnTo>
                    <a:pt x="8862" y="17501"/>
                  </a:lnTo>
                  <a:lnTo>
                    <a:pt x="6706" y="17501"/>
                  </a:lnTo>
                  <a:lnTo>
                    <a:pt x="6706" y="4833"/>
                  </a:lnTo>
                  <a:lnTo>
                    <a:pt x="11773" y="4833"/>
                  </a:lnTo>
                  <a:cubicBezTo>
                    <a:pt x="13368" y="4833"/>
                    <a:pt x="14584" y="5208"/>
                    <a:pt x="15524" y="6006"/>
                  </a:cubicBezTo>
                  <a:cubicBezTo>
                    <a:pt x="16463" y="6803"/>
                    <a:pt x="16885" y="7836"/>
                    <a:pt x="16885" y="9150"/>
                  </a:cubicBezTo>
                  <a:cubicBezTo>
                    <a:pt x="16885" y="10088"/>
                    <a:pt x="16652" y="10932"/>
                    <a:pt x="16185" y="11589"/>
                  </a:cubicBezTo>
                  <a:lnTo>
                    <a:pt x="16229" y="11589"/>
                  </a:lnTo>
                  <a:close/>
                  <a:moveTo>
                    <a:pt x="13979" y="11026"/>
                  </a:moveTo>
                  <a:cubicBezTo>
                    <a:pt x="14540" y="10557"/>
                    <a:pt x="14824" y="9947"/>
                    <a:pt x="14824" y="9150"/>
                  </a:cubicBezTo>
                  <a:cubicBezTo>
                    <a:pt x="14824" y="8351"/>
                    <a:pt x="14540" y="7742"/>
                    <a:pt x="13979" y="7272"/>
                  </a:cubicBezTo>
                  <a:cubicBezTo>
                    <a:pt x="13412" y="6850"/>
                    <a:pt x="12618" y="6616"/>
                    <a:pt x="11635" y="6616"/>
                  </a:cubicBezTo>
                  <a:lnTo>
                    <a:pt x="8818" y="6616"/>
                  </a:lnTo>
                  <a:lnTo>
                    <a:pt x="8818" y="11683"/>
                  </a:lnTo>
                  <a:lnTo>
                    <a:pt x="11635" y="11683"/>
                  </a:lnTo>
                  <a:cubicBezTo>
                    <a:pt x="12662" y="11683"/>
                    <a:pt x="13412" y="11448"/>
                    <a:pt x="13979" y="11026"/>
                  </a:cubicBezTo>
                  <a:close/>
                </a:path>
              </a:pathLst>
            </a:custGeom>
            <a:solidFill>
              <a:srgbClr val="2A3D64"/>
            </a:solidFill>
            <a:ln w="62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41" name="Рисунок 29">
            <a:extLst>
              <a:ext uri="{FF2B5EF4-FFF2-40B4-BE49-F238E27FC236}">
                <a16:creationId xmlns:a16="http://schemas.microsoft.com/office/drawing/2014/main" id="{CC3803E6-74B8-9E12-4422-E029E7B8DC8C}"/>
              </a:ext>
            </a:extLst>
          </p:cNvPr>
          <p:cNvGrpSpPr/>
          <p:nvPr/>
        </p:nvGrpSpPr>
        <p:grpSpPr>
          <a:xfrm>
            <a:off x="3779843" y="2834382"/>
            <a:ext cx="1092242" cy="345574"/>
            <a:chOff x="7449519" y="4102078"/>
            <a:chExt cx="1199777" cy="33203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38667775-12A2-7014-B6A0-48FF1959520F}"/>
                </a:ext>
              </a:extLst>
            </p:cNvPr>
            <p:cNvSpPr/>
            <p:nvPr/>
          </p:nvSpPr>
          <p:spPr>
            <a:xfrm>
              <a:off x="7449519" y="4133484"/>
              <a:ext cx="87940" cy="114493"/>
            </a:xfrm>
            <a:custGeom>
              <a:avLst/>
              <a:gdLst>
                <a:gd name="connsiteX0" fmla="*/ 0 w 87940"/>
                <a:gd name="connsiteY0" fmla="*/ 114494 h 114493"/>
                <a:gd name="connsiteX1" fmla="*/ 0 w 87940"/>
                <a:gd name="connsiteY1" fmla="*/ 0 h 114493"/>
                <a:gd name="connsiteX2" fmla="*/ 42841 w 87940"/>
                <a:gd name="connsiteY2" fmla="*/ 0 h 114493"/>
                <a:gd name="connsiteX3" fmla="*/ 77114 w 87940"/>
                <a:gd name="connsiteY3" fmla="*/ 29784 h 114493"/>
                <a:gd name="connsiteX4" fmla="*/ 64418 w 87940"/>
                <a:gd name="connsiteY4" fmla="*/ 53147 h 114493"/>
                <a:gd name="connsiteX5" fmla="*/ 64418 w 87940"/>
                <a:gd name="connsiteY5" fmla="*/ 53456 h 114493"/>
                <a:gd name="connsiteX6" fmla="*/ 87941 w 87940"/>
                <a:gd name="connsiteY6" fmla="*/ 82621 h 114493"/>
                <a:gd name="connsiteX7" fmla="*/ 46190 w 87940"/>
                <a:gd name="connsiteY7" fmla="*/ 114494 h 114493"/>
                <a:gd name="connsiteX8" fmla="*/ 0 w 87940"/>
                <a:gd name="connsiteY8" fmla="*/ 114494 h 114493"/>
                <a:gd name="connsiteX9" fmla="*/ 29989 w 87940"/>
                <a:gd name="connsiteY9" fmla="*/ 44947 h 114493"/>
                <a:gd name="connsiteX10" fmla="*/ 33338 w 87940"/>
                <a:gd name="connsiteY10" fmla="*/ 44947 h 114493"/>
                <a:gd name="connsiteX11" fmla="*/ 49540 w 87940"/>
                <a:gd name="connsiteY11" fmla="*/ 33884 h 114493"/>
                <a:gd name="connsiteX12" fmla="*/ 32092 w 87940"/>
                <a:gd name="connsiteY12" fmla="*/ 22821 h 114493"/>
                <a:gd name="connsiteX13" fmla="*/ 29989 w 87940"/>
                <a:gd name="connsiteY13" fmla="*/ 22821 h 114493"/>
                <a:gd name="connsiteX14" fmla="*/ 29989 w 87940"/>
                <a:gd name="connsiteY14" fmla="*/ 45024 h 114493"/>
                <a:gd name="connsiteX15" fmla="*/ 29989 w 87940"/>
                <a:gd name="connsiteY15" fmla="*/ 44947 h 114493"/>
                <a:gd name="connsiteX16" fmla="*/ 29989 w 87940"/>
                <a:gd name="connsiteY16" fmla="*/ 91750 h 114493"/>
                <a:gd name="connsiteX17" fmla="*/ 33805 w 87940"/>
                <a:gd name="connsiteY17" fmla="*/ 91750 h 114493"/>
                <a:gd name="connsiteX18" fmla="*/ 57641 w 87940"/>
                <a:gd name="connsiteY18" fmla="*/ 79604 h 114493"/>
                <a:gd name="connsiteX19" fmla="*/ 33026 w 87940"/>
                <a:gd name="connsiteY19" fmla="*/ 67149 h 114493"/>
                <a:gd name="connsiteX20" fmla="*/ 29989 w 87940"/>
                <a:gd name="connsiteY20" fmla="*/ 67149 h 114493"/>
                <a:gd name="connsiteX21" fmla="*/ 29989 w 87940"/>
                <a:gd name="connsiteY21" fmla="*/ 91750 h 11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940" h="114493">
                  <a:moveTo>
                    <a:pt x="0" y="114494"/>
                  </a:moveTo>
                  <a:lnTo>
                    <a:pt x="0" y="0"/>
                  </a:lnTo>
                  <a:lnTo>
                    <a:pt x="42841" y="0"/>
                  </a:lnTo>
                  <a:cubicBezTo>
                    <a:pt x="63327" y="0"/>
                    <a:pt x="77114" y="7891"/>
                    <a:pt x="77114" y="29784"/>
                  </a:cubicBezTo>
                  <a:cubicBezTo>
                    <a:pt x="77114" y="40150"/>
                    <a:pt x="73764" y="48505"/>
                    <a:pt x="64418" y="53147"/>
                  </a:cubicBezTo>
                  <a:lnTo>
                    <a:pt x="64418" y="53456"/>
                  </a:lnTo>
                  <a:cubicBezTo>
                    <a:pt x="80930" y="55545"/>
                    <a:pt x="87941" y="66685"/>
                    <a:pt x="87941" y="82621"/>
                  </a:cubicBezTo>
                  <a:cubicBezTo>
                    <a:pt x="87941" y="106603"/>
                    <a:pt x="67299" y="114494"/>
                    <a:pt x="46190" y="114494"/>
                  </a:cubicBezTo>
                  <a:lnTo>
                    <a:pt x="0" y="114494"/>
                  </a:lnTo>
                  <a:close/>
                  <a:moveTo>
                    <a:pt x="29989" y="44947"/>
                  </a:moveTo>
                  <a:lnTo>
                    <a:pt x="33338" y="44947"/>
                  </a:lnTo>
                  <a:cubicBezTo>
                    <a:pt x="41283" y="44947"/>
                    <a:pt x="49540" y="43554"/>
                    <a:pt x="49540" y="33884"/>
                  </a:cubicBezTo>
                  <a:cubicBezTo>
                    <a:pt x="49540" y="23440"/>
                    <a:pt x="40193" y="22821"/>
                    <a:pt x="32092" y="22821"/>
                  </a:cubicBezTo>
                  <a:lnTo>
                    <a:pt x="29989" y="22821"/>
                  </a:lnTo>
                  <a:lnTo>
                    <a:pt x="29989" y="45024"/>
                  </a:lnTo>
                  <a:lnTo>
                    <a:pt x="29989" y="44947"/>
                  </a:lnTo>
                  <a:close/>
                  <a:moveTo>
                    <a:pt x="29989" y="91750"/>
                  </a:moveTo>
                  <a:lnTo>
                    <a:pt x="33805" y="91750"/>
                  </a:lnTo>
                  <a:cubicBezTo>
                    <a:pt x="42685" y="91750"/>
                    <a:pt x="57641" y="92214"/>
                    <a:pt x="57641" y="79604"/>
                  </a:cubicBezTo>
                  <a:cubicBezTo>
                    <a:pt x="57641" y="65756"/>
                    <a:pt x="42841" y="67149"/>
                    <a:pt x="33026" y="67149"/>
                  </a:cubicBezTo>
                  <a:lnTo>
                    <a:pt x="29989" y="67149"/>
                  </a:lnTo>
                  <a:lnTo>
                    <a:pt x="29989" y="91750"/>
                  </a:lnTo>
                  <a:close/>
                </a:path>
              </a:pathLst>
            </a:custGeom>
            <a:solidFill>
              <a:srgbClr val="302E2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E7E2B189-6C49-7701-BF8C-C58CBC0AD4D8}"/>
                </a:ext>
              </a:extLst>
            </p:cNvPr>
            <p:cNvSpPr/>
            <p:nvPr/>
          </p:nvSpPr>
          <p:spPr>
            <a:xfrm>
              <a:off x="7553038" y="4133486"/>
              <a:ext cx="103285" cy="114571"/>
            </a:xfrm>
            <a:custGeom>
              <a:avLst/>
              <a:gdLst>
                <a:gd name="connsiteX0" fmla="*/ 77893 w 103285"/>
                <a:gd name="connsiteY0" fmla="*/ 0 h 114571"/>
                <a:gd name="connsiteX1" fmla="*/ 103285 w 103285"/>
                <a:gd name="connsiteY1" fmla="*/ 0 h 114571"/>
                <a:gd name="connsiteX2" fmla="*/ 103285 w 103285"/>
                <a:gd name="connsiteY2" fmla="*/ 114571 h 114571"/>
                <a:gd name="connsiteX3" fmla="*/ 73297 w 103285"/>
                <a:gd name="connsiteY3" fmla="*/ 114571 h 114571"/>
                <a:gd name="connsiteX4" fmla="*/ 73297 w 103285"/>
                <a:gd name="connsiteY4" fmla="*/ 48582 h 114571"/>
                <a:gd name="connsiteX5" fmla="*/ 25393 w 103285"/>
                <a:gd name="connsiteY5" fmla="*/ 114494 h 114571"/>
                <a:gd name="connsiteX6" fmla="*/ 0 w 103285"/>
                <a:gd name="connsiteY6" fmla="*/ 114494 h 114571"/>
                <a:gd name="connsiteX7" fmla="*/ 0 w 103285"/>
                <a:gd name="connsiteY7" fmla="*/ 0 h 114571"/>
                <a:gd name="connsiteX8" fmla="*/ 29988 w 103285"/>
                <a:gd name="connsiteY8" fmla="*/ 0 h 114571"/>
                <a:gd name="connsiteX9" fmla="*/ 29988 w 103285"/>
                <a:gd name="connsiteY9" fmla="*/ 63203 h 114571"/>
                <a:gd name="connsiteX10" fmla="*/ 77893 w 103285"/>
                <a:gd name="connsiteY10" fmla="*/ 0 h 11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285" h="114571">
                  <a:moveTo>
                    <a:pt x="77893" y="0"/>
                  </a:moveTo>
                  <a:lnTo>
                    <a:pt x="103285" y="0"/>
                  </a:lnTo>
                  <a:lnTo>
                    <a:pt x="103285" y="114571"/>
                  </a:lnTo>
                  <a:lnTo>
                    <a:pt x="73297" y="114571"/>
                  </a:lnTo>
                  <a:lnTo>
                    <a:pt x="73297" y="48582"/>
                  </a:lnTo>
                  <a:lnTo>
                    <a:pt x="25393" y="114494"/>
                  </a:lnTo>
                  <a:lnTo>
                    <a:pt x="0" y="114494"/>
                  </a:lnTo>
                  <a:lnTo>
                    <a:pt x="0" y="0"/>
                  </a:lnTo>
                  <a:lnTo>
                    <a:pt x="29988" y="0"/>
                  </a:lnTo>
                  <a:lnTo>
                    <a:pt x="29988" y="63203"/>
                  </a:lnTo>
                  <a:lnTo>
                    <a:pt x="77893" y="0"/>
                  </a:lnTo>
                  <a:close/>
                </a:path>
              </a:pathLst>
            </a:custGeom>
            <a:solidFill>
              <a:srgbClr val="302E2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B58DDF5-5A8F-D935-A4BD-B97FD7FD6E8E}"/>
                </a:ext>
              </a:extLst>
            </p:cNvPr>
            <p:cNvSpPr/>
            <p:nvPr/>
          </p:nvSpPr>
          <p:spPr>
            <a:xfrm>
              <a:off x="7666995" y="4133486"/>
              <a:ext cx="79528" cy="114571"/>
            </a:xfrm>
            <a:custGeom>
              <a:avLst/>
              <a:gdLst>
                <a:gd name="connsiteX0" fmla="*/ 54758 w 79528"/>
                <a:gd name="connsiteY0" fmla="*/ 114494 h 114571"/>
                <a:gd name="connsiteX1" fmla="*/ 24770 w 79528"/>
                <a:gd name="connsiteY1" fmla="*/ 114494 h 114571"/>
                <a:gd name="connsiteX2" fmla="*/ 24770 w 79528"/>
                <a:gd name="connsiteY2" fmla="*/ 25220 h 114571"/>
                <a:gd name="connsiteX3" fmla="*/ 0 w 79528"/>
                <a:gd name="connsiteY3" fmla="*/ 25220 h 114571"/>
                <a:gd name="connsiteX4" fmla="*/ 0 w 79528"/>
                <a:gd name="connsiteY4" fmla="*/ 0 h 114571"/>
                <a:gd name="connsiteX5" fmla="*/ 79529 w 79528"/>
                <a:gd name="connsiteY5" fmla="*/ 0 h 114571"/>
                <a:gd name="connsiteX6" fmla="*/ 79529 w 79528"/>
                <a:gd name="connsiteY6" fmla="*/ 25220 h 114571"/>
                <a:gd name="connsiteX7" fmla="*/ 54758 w 79528"/>
                <a:gd name="connsiteY7" fmla="*/ 25220 h 114571"/>
                <a:gd name="connsiteX8" fmla="*/ 54758 w 79528"/>
                <a:gd name="connsiteY8" fmla="*/ 114571 h 114571"/>
                <a:gd name="connsiteX9" fmla="*/ 54758 w 79528"/>
                <a:gd name="connsiteY9" fmla="*/ 114494 h 11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28" h="114571">
                  <a:moveTo>
                    <a:pt x="54758" y="114494"/>
                  </a:moveTo>
                  <a:lnTo>
                    <a:pt x="24770" y="114494"/>
                  </a:lnTo>
                  <a:lnTo>
                    <a:pt x="24770" y="25220"/>
                  </a:lnTo>
                  <a:lnTo>
                    <a:pt x="0" y="25220"/>
                  </a:lnTo>
                  <a:lnTo>
                    <a:pt x="0" y="0"/>
                  </a:lnTo>
                  <a:lnTo>
                    <a:pt x="79529" y="0"/>
                  </a:lnTo>
                  <a:lnTo>
                    <a:pt x="79529" y="25220"/>
                  </a:lnTo>
                  <a:lnTo>
                    <a:pt x="54758" y="25220"/>
                  </a:lnTo>
                  <a:lnTo>
                    <a:pt x="54758" y="114571"/>
                  </a:lnTo>
                  <a:lnTo>
                    <a:pt x="54758" y="114494"/>
                  </a:lnTo>
                  <a:close/>
                </a:path>
              </a:pathLst>
            </a:custGeom>
            <a:solidFill>
              <a:srgbClr val="302E2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E2C358CD-69D4-BD6A-DDBA-89EA237B3925}"/>
                </a:ext>
              </a:extLst>
            </p:cNvPr>
            <p:cNvSpPr/>
            <p:nvPr/>
          </p:nvSpPr>
          <p:spPr>
            <a:xfrm>
              <a:off x="7747068" y="4133409"/>
              <a:ext cx="120499" cy="114570"/>
            </a:xfrm>
            <a:custGeom>
              <a:avLst/>
              <a:gdLst>
                <a:gd name="connsiteX0" fmla="*/ 39726 w 120499"/>
                <a:gd name="connsiteY0" fmla="*/ 94689 h 114570"/>
                <a:gd name="connsiteX1" fmla="*/ 31780 w 120499"/>
                <a:gd name="connsiteY1" fmla="*/ 114571 h 114570"/>
                <a:gd name="connsiteX2" fmla="*/ 0 w 120499"/>
                <a:gd name="connsiteY2" fmla="*/ 114571 h 114570"/>
                <a:gd name="connsiteX3" fmla="*/ 44321 w 120499"/>
                <a:gd name="connsiteY3" fmla="*/ 0 h 114570"/>
                <a:gd name="connsiteX4" fmla="*/ 77036 w 120499"/>
                <a:gd name="connsiteY4" fmla="*/ 0 h 114570"/>
                <a:gd name="connsiteX5" fmla="*/ 120500 w 120499"/>
                <a:gd name="connsiteY5" fmla="*/ 114571 h 114570"/>
                <a:gd name="connsiteX6" fmla="*/ 88564 w 120499"/>
                <a:gd name="connsiteY6" fmla="*/ 114571 h 114570"/>
                <a:gd name="connsiteX7" fmla="*/ 81086 w 120499"/>
                <a:gd name="connsiteY7" fmla="*/ 94689 h 114570"/>
                <a:gd name="connsiteX8" fmla="*/ 39803 w 120499"/>
                <a:gd name="connsiteY8" fmla="*/ 94689 h 114570"/>
                <a:gd name="connsiteX9" fmla="*/ 39726 w 120499"/>
                <a:gd name="connsiteY9" fmla="*/ 94689 h 114570"/>
                <a:gd name="connsiteX10" fmla="*/ 60679 w 120499"/>
                <a:gd name="connsiteY10" fmla="*/ 35431 h 114570"/>
                <a:gd name="connsiteX11" fmla="*/ 60367 w 120499"/>
                <a:gd name="connsiteY11" fmla="*/ 35431 h 114570"/>
                <a:gd name="connsiteX12" fmla="*/ 47982 w 120499"/>
                <a:gd name="connsiteY12" fmla="*/ 71868 h 114570"/>
                <a:gd name="connsiteX13" fmla="*/ 72908 w 120499"/>
                <a:gd name="connsiteY13" fmla="*/ 71868 h 114570"/>
                <a:gd name="connsiteX14" fmla="*/ 60679 w 120499"/>
                <a:gd name="connsiteY14" fmla="*/ 35431 h 11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499" h="114570">
                  <a:moveTo>
                    <a:pt x="39726" y="94689"/>
                  </a:moveTo>
                  <a:lnTo>
                    <a:pt x="31780" y="114571"/>
                  </a:lnTo>
                  <a:lnTo>
                    <a:pt x="0" y="114571"/>
                  </a:lnTo>
                  <a:lnTo>
                    <a:pt x="44321" y="0"/>
                  </a:lnTo>
                  <a:lnTo>
                    <a:pt x="77036" y="0"/>
                  </a:lnTo>
                  <a:lnTo>
                    <a:pt x="120500" y="114571"/>
                  </a:lnTo>
                  <a:lnTo>
                    <a:pt x="88564" y="114571"/>
                  </a:lnTo>
                  <a:lnTo>
                    <a:pt x="81086" y="94689"/>
                  </a:lnTo>
                  <a:lnTo>
                    <a:pt x="39803" y="94689"/>
                  </a:lnTo>
                  <a:lnTo>
                    <a:pt x="39726" y="94689"/>
                  </a:lnTo>
                  <a:close/>
                  <a:moveTo>
                    <a:pt x="60679" y="35431"/>
                  </a:moveTo>
                  <a:lnTo>
                    <a:pt x="60367" y="35431"/>
                  </a:lnTo>
                  <a:lnTo>
                    <a:pt x="47982" y="71868"/>
                  </a:lnTo>
                  <a:lnTo>
                    <a:pt x="72908" y="71868"/>
                  </a:lnTo>
                  <a:lnTo>
                    <a:pt x="60679" y="35431"/>
                  </a:lnTo>
                  <a:close/>
                </a:path>
              </a:pathLst>
            </a:custGeom>
            <a:solidFill>
              <a:srgbClr val="302E2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D80C3C81-E71A-511B-E82D-DE0717B700DD}"/>
                </a:ext>
              </a:extLst>
            </p:cNvPr>
            <p:cNvSpPr/>
            <p:nvPr/>
          </p:nvSpPr>
          <p:spPr>
            <a:xfrm>
              <a:off x="7864764" y="4133486"/>
              <a:ext cx="185618" cy="114648"/>
            </a:xfrm>
            <a:custGeom>
              <a:avLst/>
              <a:gdLst>
                <a:gd name="connsiteX0" fmla="*/ 77893 w 185618"/>
                <a:gd name="connsiteY0" fmla="*/ 64983 h 114648"/>
                <a:gd name="connsiteX1" fmla="*/ 77580 w 185618"/>
                <a:gd name="connsiteY1" fmla="*/ 64983 h 114648"/>
                <a:gd name="connsiteX2" fmla="*/ 38868 w 185618"/>
                <a:gd name="connsiteY2" fmla="*/ 114648 h 114648"/>
                <a:gd name="connsiteX3" fmla="*/ 0 w 185618"/>
                <a:gd name="connsiteY3" fmla="*/ 114648 h 114648"/>
                <a:gd name="connsiteX4" fmla="*/ 50007 w 185618"/>
                <a:gd name="connsiteY4" fmla="*/ 54307 h 114648"/>
                <a:gd name="connsiteX5" fmla="*/ 4128 w 185618"/>
                <a:gd name="connsiteY5" fmla="*/ 77 h 114648"/>
                <a:gd name="connsiteX6" fmla="*/ 41283 w 185618"/>
                <a:gd name="connsiteY6" fmla="*/ 77 h 114648"/>
                <a:gd name="connsiteX7" fmla="*/ 77503 w 185618"/>
                <a:gd name="connsiteY7" fmla="*/ 47345 h 114648"/>
                <a:gd name="connsiteX8" fmla="*/ 77814 w 185618"/>
                <a:gd name="connsiteY8" fmla="*/ 47345 h 114648"/>
                <a:gd name="connsiteX9" fmla="*/ 77814 w 185618"/>
                <a:gd name="connsiteY9" fmla="*/ 0 h 114648"/>
                <a:gd name="connsiteX10" fmla="*/ 107803 w 185618"/>
                <a:gd name="connsiteY10" fmla="*/ 0 h 114648"/>
                <a:gd name="connsiteX11" fmla="*/ 107803 w 185618"/>
                <a:gd name="connsiteY11" fmla="*/ 47268 h 114648"/>
                <a:gd name="connsiteX12" fmla="*/ 108115 w 185618"/>
                <a:gd name="connsiteY12" fmla="*/ 47268 h 114648"/>
                <a:gd name="connsiteX13" fmla="*/ 144335 w 185618"/>
                <a:gd name="connsiteY13" fmla="*/ 0 h 114648"/>
                <a:gd name="connsiteX14" fmla="*/ 181489 w 185618"/>
                <a:gd name="connsiteY14" fmla="*/ 0 h 114648"/>
                <a:gd name="connsiteX15" fmla="*/ 135611 w 185618"/>
                <a:gd name="connsiteY15" fmla="*/ 54230 h 114648"/>
                <a:gd name="connsiteX16" fmla="*/ 185618 w 185618"/>
                <a:gd name="connsiteY16" fmla="*/ 114571 h 114648"/>
                <a:gd name="connsiteX17" fmla="*/ 146750 w 185618"/>
                <a:gd name="connsiteY17" fmla="*/ 114571 h 114648"/>
                <a:gd name="connsiteX18" fmla="*/ 108037 w 185618"/>
                <a:gd name="connsiteY18" fmla="*/ 64905 h 114648"/>
                <a:gd name="connsiteX19" fmla="*/ 107726 w 185618"/>
                <a:gd name="connsiteY19" fmla="*/ 64905 h 114648"/>
                <a:gd name="connsiteX20" fmla="*/ 107726 w 185618"/>
                <a:gd name="connsiteY20" fmla="*/ 114571 h 114648"/>
                <a:gd name="connsiteX21" fmla="*/ 77737 w 185618"/>
                <a:gd name="connsiteY21" fmla="*/ 114571 h 114648"/>
                <a:gd name="connsiteX22" fmla="*/ 77737 w 185618"/>
                <a:gd name="connsiteY22" fmla="*/ 65060 h 114648"/>
                <a:gd name="connsiteX23" fmla="*/ 77893 w 185618"/>
                <a:gd name="connsiteY23" fmla="*/ 64983 h 11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618" h="114648">
                  <a:moveTo>
                    <a:pt x="77893" y="64983"/>
                  </a:moveTo>
                  <a:lnTo>
                    <a:pt x="77580" y="64983"/>
                  </a:lnTo>
                  <a:lnTo>
                    <a:pt x="38868" y="114648"/>
                  </a:lnTo>
                  <a:lnTo>
                    <a:pt x="0" y="114648"/>
                  </a:lnTo>
                  <a:lnTo>
                    <a:pt x="50007" y="54307"/>
                  </a:lnTo>
                  <a:lnTo>
                    <a:pt x="4128" y="77"/>
                  </a:lnTo>
                  <a:lnTo>
                    <a:pt x="41283" y="77"/>
                  </a:lnTo>
                  <a:lnTo>
                    <a:pt x="77503" y="47345"/>
                  </a:lnTo>
                  <a:lnTo>
                    <a:pt x="77814" y="47345"/>
                  </a:lnTo>
                  <a:lnTo>
                    <a:pt x="77814" y="0"/>
                  </a:lnTo>
                  <a:lnTo>
                    <a:pt x="107803" y="0"/>
                  </a:lnTo>
                  <a:lnTo>
                    <a:pt x="107803" y="47268"/>
                  </a:lnTo>
                  <a:lnTo>
                    <a:pt x="108115" y="47268"/>
                  </a:lnTo>
                  <a:lnTo>
                    <a:pt x="144335" y="0"/>
                  </a:lnTo>
                  <a:lnTo>
                    <a:pt x="181489" y="0"/>
                  </a:lnTo>
                  <a:lnTo>
                    <a:pt x="135611" y="54230"/>
                  </a:lnTo>
                  <a:lnTo>
                    <a:pt x="185618" y="114571"/>
                  </a:lnTo>
                  <a:lnTo>
                    <a:pt x="146750" y="114571"/>
                  </a:lnTo>
                  <a:lnTo>
                    <a:pt x="108037" y="64905"/>
                  </a:lnTo>
                  <a:lnTo>
                    <a:pt x="107726" y="64905"/>
                  </a:lnTo>
                  <a:lnTo>
                    <a:pt x="107726" y="114571"/>
                  </a:lnTo>
                  <a:lnTo>
                    <a:pt x="77737" y="114571"/>
                  </a:lnTo>
                  <a:lnTo>
                    <a:pt x="77737" y="65060"/>
                  </a:lnTo>
                  <a:lnTo>
                    <a:pt x="77893" y="64983"/>
                  </a:lnTo>
                  <a:close/>
                </a:path>
              </a:pathLst>
            </a:custGeom>
            <a:solidFill>
              <a:srgbClr val="D3456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DCD505E6-7E5B-205D-60D3-547B357982A6}"/>
                </a:ext>
              </a:extLst>
            </p:cNvPr>
            <p:cNvSpPr/>
            <p:nvPr/>
          </p:nvSpPr>
          <p:spPr>
            <a:xfrm>
              <a:off x="8057315" y="4133486"/>
              <a:ext cx="103285" cy="114571"/>
            </a:xfrm>
            <a:custGeom>
              <a:avLst/>
              <a:gdLst>
                <a:gd name="connsiteX0" fmla="*/ 77894 w 103285"/>
                <a:gd name="connsiteY0" fmla="*/ 0 h 114571"/>
                <a:gd name="connsiteX1" fmla="*/ 103285 w 103285"/>
                <a:gd name="connsiteY1" fmla="*/ 0 h 114571"/>
                <a:gd name="connsiteX2" fmla="*/ 103285 w 103285"/>
                <a:gd name="connsiteY2" fmla="*/ 114571 h 114571"/>
                <a:gd name="connsiteX3" fmla="*/ 73296 w 103285"/>
                <a:gd name="connsiteY3" fmla="*/ 114571 h 114571"/>
                <a:gd name="connsiteX4" fmla="*/ 73296 w 103285"/>
                <a:gd name="connsiteY4" fmla="*/ 48582 h 114571"/>
                <a:gd name="connsiteX5" fmla="*/ 25393 w 103285"/>
                <a:gd name="connsiteY5" fmla="*/ 114494 h 114571"/>
                <a:gd name="connsiteX6" fmla="*/ 0 w 103285"/>
                <a:gd name="connsiteY6" fmla="*/ 114494 h 114571"/>
                <a:gd name="connsiteX7" fmla="*/ 0 w 103285"/>
                <a:gd name="connsiteY7" fmla="*/ 0 h 114571"/>
                <a:gd name="connsiteX8" fmla="*/ 29991 w 103285"/>
                <a:gd name="connsiteY8" fmla="*/ 0 h 114571"/>
                <a:gd name="connsiteX9" fmla="*/ 29991 w 103285"/>
                <a:gd name="connsiteY9" fmla="*/ 63203 h 114571"/>
                <a:gd name="connsiteX10" fmla="*/ 77894 w 103285"/>
                <a:gd name="connsiteY10" fmla="*/ 0 h 11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285" h="114571">
                  <a:moveTo>
                    <a:pt x="77894" y="0"/>
                  </a:moveTo>
                  <a:lnTo>
                    <a:pt x="103285" y="0"/>
                  </a:lnTo>
                  <a:lnTo>
                    <a:pt x="103285" y="114571"/>
                  </a:lnTo>
                  <a:lnTo>
                    <a:pt x="73296" y="114571"/>
                  </a:lnTo>
                  <a:lnTo>
                    <a:pt x="73296" y="48582"/>
                  </a:lnTo>
                  <a:lnTo>
                    <a:pt x="25393" y="114494"/>
                  </a:lnTo>
                  <a:lnTo>
                    <a:pt x="0" y="114494"/>
                  </a:lnTo>
                  <a:lnTo>
                    <a:pt x="0" y="0"/>
                  </a:lnTo>
                  <a:lnTo>
                    <a:pt x="29991" y="0"/>
                  </a:lnTo>
                  <a:lnTo>
                    <a:pt x="29991" y="63203"/>
                  </a:lnTo>
                  <a:lnTo>
                    <a:pt x="77894" y="0"/>
                  </a:lnTo>
                  <a:close/>
                </a:path>
              </a:pathLst>
            </a:custGeom>
            <a:solidFill>
              <a:srgbClr val="302E2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7B5DFAD6-DF94-196A-4D9F-DC23FA227851}"/>
                </a:ext>
              </a:extLst>
            </p:cNvPr>
            <p:cNvSpPr/>
            <p:nvPr/>
          </p:nvSpPr>
          <p:spPr>
            <a:xfrm>
              <a:off x="8180152" y="4133486"/>
              <a:ext cx="103283" cy="114571"/>
            </a:xfrm>
            <a:custGeom>
              <a:avLst/>
              <a:gdLst>
                <a:gd name="connsiteX0" fmla="*/ 73295 w 103283"/>
                <a:gd name="connsiteY0" fmla="*/ 44173 h 114571"/>
                <a:gd name="connsiteX1" fmla="*/ 73295 w 103283"/>
                <a:gd name="connsiteY1" fmla="*/ 0 h 114571"/>
                <a:gd name="connsiteX2" fmla="*/ 103284 w 103283"/>
                <a:gd name="connsiteY2" fmla="*/ 0 h 114571"/>
                <a:gd name="connsiteX3" fmla="*/ 103284 w 103283"/>
                <a:gd name="connsiteY3" fmla="*/ 114571 h 114571"/>
                <a:gd name="connsiteX4" fmla="*/ 73295 w 103283"/>
                <a:gd name="connsiteY4" fmla="*/ 114571 h 114571"/>
                <a:gd name="connsiteX5" fmla="*/ 73295 w 103283"/>
                <a:gd name="connsiteY5" fmla="*/ 67613 h 114571"/>
                <a:gd name="connsiteX6" fmla="*/ 29989 w 103283"/>
                <a:gd name="connsiteY6" fmla="*/ 67613 h 114571"/>
                <a:gd name="connsiteX7" fmla="*/ 29989 w 103283"/>
                <a:gd name="connsiteY7" fmla="*/ 114571 h 114571"/>
                <a:gd name="connsiteX8" fmla="*/ 0 w 103283"/>
                <a:gd name="connsiteY8" fmla="*/ 114571 h 114571"/>
                <a:gd name="connsiteX9" fmla="*/ 0 w 103283"/>
                <a:gd name="connsiteY9" fmla="*/ 0 h 114571"/>
                <a:gd name="connsiteX10" fmla="*/ 29989 w 103283"/>
                <a:gd name="connsiteY10" fmla="*/ 0 h 114571"/>
                <a:gd name="connsiteX11" fmla="*/ 29989 w 103283"/>
                <a:gd name="connsiteY11" fmla="*/ 44173 h 114571"/>
                <a:gd name="connsiteX12" fmla="*/ 73295 w 103283"/>
                <a:gd name="connsiteY12" fmla="*/ 44173 h 11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283" h="114571">
                  <a:moveTo>
                    <a:pt x="73295" y="44173"/>
                  </a:moveTo>
                  <a:lnTo>
                    <a:pt x="73295" y="0"/>
                  </a:lnTo>
                  <a:lnTo>
                    <a:pt x="103284" y="0"/>
                  </a:lnTo>
                  <a:lnTo>
                    <a:pt x="103284" y="114571"/>
                  </a:lnTo>
                  <a:lnTo>
                    <a:pt x="73295" y="114571"/>
                  </a:lnTo>
                  <a:lnTo>
                    <a:pt x="73295" y="67613"/>
                  </a:lnTo>
                  <a:lnTo>
                    <a:pt x="29989" y="67613"/>
                  </a:lnTo>
                  <a:lnTo>
                    <a:pt x="29989" y="114571"/>
                  </a:lnTo>
                  <a:lnTo>
                    <a:pt x="0" y="114571"/>
                  </a:lnTo>
                  <a:lnTo>
                    <a:pt x="0" y="0"/>
                  </a:lnTo>
                  <a:lnTo>
                    <a:pt x="29989" y="0"/>
                  </a:lnTo>
                  <a:lnTo>
                    <a:pt x="29989" y="44173"/>
                  </a:lnTo>
                  <a:lnTo>
                    <a:pt x="73295" y="44173"/>
                  </a:lnTo>
                  <a:close/>
                </a:path>
              </a:pathLst>
            </a:custGeom>
            <a:solidFill>
              <a:srgbClr val="302E2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D0A6023F-A365-C486-223C-F5702D5550D3}"/>
                </a:ext>
              </a:extLst>
            </p:cNvPr>
            <p:cNvSpPr/>
            <p:nvPr/>
          </p:nvSpPr>
          <p:spPr>
            <a:xfrm>
              <a:off x="8292708" y="4133409"/>
              <a:ext cx="120497" cy="114570"/>
            </a:xfrm>
            <a:custGeom>
              <a:avLst/>
              <a:gdLst>
                <a:gd name="connsiteX0" fmla="*/ 39726 w 120497"/>
                <a:gd name="connsiteY0" fmla="*/ 94689 h 114570"/>
                <a:gd name="connsiteX1" fmla="*/ 31779 w 120497"/>
                <a:gd name="connsiteY1" fmla="*/ 114571 h 114570"/>
                <a:gd name="connsiteX2" fmla="*/ 0 w 120497"/>
                <a:gd name="connsiteY2" fmla="*/ 114571 h 114570"/>
                <a:gd name="connsiteX3" fmla="*/ 44318 w 120497"/>
                <a:gd name="connsiteY3" fmla="*/ 0 h 114570"/>
                <a:gd name="connsiteX4" fmla="*/ 77033 w 120497"/>
                <a:gd name="connsiteY4" fmla="*/ 0 h 114570"/>
                <a:gd name="connsiteX5" fmla="*/ 120497 w 120497"/>
                <a:gd name="connsiteY5" fmla="*/ 114571 h 114570"/>
                <a:gd name="connsiteX6" fmla="*/ 88560 w 120497"/>
                <a:gd name="connsiteY6" fmla="*/ 114571 h 114570"/>
                <a:gd name="connsiteX7" fmla="*/ 81083 w 120497"/>
                <a:gd name="connsiteY7" fmla="*/ 94689 h 114570"/>
                <a:gd name="connsiteX8" fmla="*/ 39803 w 120497"/>
                <a:gd name="connsiteY8" fmla="*/ 94689 h 114570"/>
                <a:gd name="connsiteX9" fmla="*/ 39726 w 120497"/>
                <a:gd name="connsiteY9" fmla="*/ 94689 h 114570"/>
                <a:gd name="connsiteX10" fmla="*/ 60679 w 120497"/>
                <a:gd name="connsiteY10" fmla="*/ 35431 h 114570"/>
                <a:gd name="connsiteX11" fmla="*/ 60367 w 120497"/>
                <a:gd name="connsiteY11" fmla="*/ 35431 h 114570"/>
                <a:gd name="connsiteX12" fmla="*/ 47980 w 120497"/>
                <a:gd name="connsiteY12" fmla="*/ 71868 h 114570"/>
                <a:gd name="connsiteX13" fmla="*/ 72906 w 120497"/>
                <a:gd name="connsiteY13" fmla="*/ 71868 h 114570"/>
                <a:gd name="connsiteX14" fmla="*/ 60679 w 120497"/>
                <a:gd name="connsiteY14" fmla="*/ 35431 h 11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497" h="114570">
                  <a:moveTo>
                    <a:pt x="39726" y="94689"/>
                  </a:moveTo>
                  <a:lnTo>
                    <a:pt x="31779" y="114571"/>
                  </a:lnTo>
                  <a:lnTo>
                    <a:pt x="0" y="114571"/>
                  </a:lnTo>
                  <a:lnTo>
                    <a:pt x="44318" y="0"/>
                  </a:lnTo>
                  <a:lnTo>
                    <a:pt x="77033" y="0"/>
                  </a:lnTo>
                  <a:lnTo>
                    <a:pt x="120497" y="114571"/>
                  </a:lnTo>
                  <a:lnTo>
                    <a:pt x="88560" y="114571"/>
                  </a:lnTo>
                  <a:lnTo>
                    <a:pt x="81083" y="94689"/>
                  </a:lnTo>
                  <a:lnTo>
                    <a:pt x="39803" y="94689"/>
                  </a:lnTo>
                  <a:lnTo>
                    <a:pt x="39726" y="94689"/>
                  </a:lnTo>
                  <a:close/>
                  <a:moveTo>
                    <a:pt x="60679" y="35431"/>
                  </a:moveTo>
                  <a:lnTo>
                    <a:pt x="60367" y="35431"/>
                  </a:lnTo>
                  <a:lnTo>
                    <a:pt x="47980" y="71868"/>
                  </a:lnTo>
                  <a:lnTo>
                    <a:pt x="72906" y="71868"/>
                  </a:lnTo>
                  <a:lnTo>
                    <a:pt x="60679" y="35431"/>
                  </a:lnTo>
                  <a:close/>
                </a:path>
              </a:pathLst>
            </a:custGeom>
            <a:solidFill>
              <a:srgbClr val="302E2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CD678DBD-4C4C-0C8F-0CB4-B4B1FAEB11FD}"/>
                </a:ext>
              </a:extLst>
            </p:cNvPr>
            <p:cNvSpPr/>
            <p:nvPr/>
          </p:nvSpPr>
          <p:spPr>
            <a:xfrm>
              <a:off x="8417415" y="4133486"/>
              <a:ext cx="108346" cy="114571"/>
            </a:xfrm>
            <a:custGeom>
              <a:avLst/>
              <a:gdLst>
                <a:gd name="connsiteX0" fmla="*/ 108346 w 108346"/>
                <a:gd name="connsiteY0" fmla="*/ 114494 h 114571"/>
                <a:gd name="connsiteX1" fmla="*/ 78357 w 108346"/>
                <a:gd name="connsiteY1" fmla="*/ 114494 h 114571"/>
                <a:gd name="connsiteX2" fmla="*/ 78357 w 108346"/>
                <a:gd name="connsiteY2" fmla="*/ 23518 h 114571"/>
                <a:gd name="connsiteX3" fmla="*/ 47591 w 108346"/>
                <a:gd name="connsiteY3" fmla="*/ 23518 h 114571"/>
                <a:gd name="connsiteX4" fmla="*/ 47591 w 108346"/>
                <a:gd name="connsiteY4" fmla="*/ 70476 h 114571"/>
                <a:gd name="connsiteX5" fmla="*/ 7789 w 108346"/>
                <a:gd name="connsiteY5" fmla="*/ 114494 h 114571"/>
                <a:gd name="connsiteX6" fmla="*/ 0 w 108346"/>
                <a:gd name="connsiteY6" fmla="*/ 114494 h 114571"/>
                <a:gd name="connsiteX7" fmla="*/ 0 w 108346"/>
                <a:gd name="connsiteY7" fmla="*/ 90976 h 114571"/>
                <a:gd name="connsiteX8" fmla="*/ 1242 w 108346"/>
                <a:gd name="connsiteY8" fmla="*/ 90976 h 114571"/>
                <a:gd name="connsiteX9" fmla="*/ 17602 w 108346"/>
                <a:gd name="connsiteY9" fmla="*/ 70476 h 114571"/>
                <a:gd name="connsiteX10" fmla="*/ 17602 w 108346"/>
                <a:gd name="connsiteY10" fmla="*/ 0 h 114571"/>
                <a:gd name="connsiteX11" fmla="*/ 108270 w 108346"/>
                <a:gd name="connsiteY11" fmla="*/ 0 h 114571"/>
                <a:gd name="connsiteX12" fmla="*/ 108270 w 108346"/>
                <a:gd name="connsiteY12" fmla="*/ 114571 h 114571"/>
                <a:gd name="connsiteX13" fmla="*/ 108346 w 108346"/>
                <a:gd name="connsiteY13" fmla="*/ 114494 h 11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346" h="114571">
                  <a:moveTo>
                    <a:pt x="108346" y="114494"/>
                  </a:moveTo>
                  <a:lnTo>
                    <a:pt x="78357" y="114494"/>
                  </a:lnTo>
                  <a:lnTo>
                    <a:pt x="78357" y="23518"/>
                  </a:lnTo>
                  <a:lnTo>
                    <a:pt x="47591" y="23518"/>
                  </a:lnTo>
                  <a:lnTo>
                    <a:pt x="47591" y="70476"/>
                  </a:lnTo>
                  <a:cubicBezTo>
                    <a:pt x="47591" y="98248"/>
                    <a:pt x="39956" y="114494"/>
                    <a:pt x="7789" y="114494"/>
                  </a:cubicBezTo>
                  <a:lnTo>
                    <a:pt x="0" y="114494"/>
                  </a:lnTo>
                  <a:lnTo>
                    <a:pt x="0" y="90976"/>
                  </a:lnTo>
                  <a:lnTo>
                    <a:pt x="1242" y="90976"/>
                  </a:lnTo>
                  <a:cubicBezTo>
                    <a:pt x="14718" y="90976"/>
                    <a:pt x="17602" y="84478"/>
                    <a:pt x="17602" y="70476"/>
                  </a:cubicBezTo>
                  <a:lnTo>
                    <a:pt x="17602" y="0"/>
                  </a:lnTo>
                  <a:lnTo>
                    <a:pt x="108270" y="0"/>
                  </a:lnTo>
                  <a:lnTo>
                    <a:pt x="108270" y="114571"/>
                  </a:lnTo>
                  <a:lnTo>
                    <a:pt x="108346" y="114494"/>
                  </a:lnTo>
                  <a:close/>
                </a:path>
              </a:pathLst>
            </a:custGeom>
            <a:solidFill>
              <a:srgbClr val="302E2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5DBCFE7C-53D5-F079-EF18-4129CA3E5C17}"/>
                </a:ext>
              </a:extLst>
            </p:cNvPr>
            <p:cNvSpPr/>
            <p:nvPr/>
          </p:nvSpPr>
          <p:spPr>
            <a:xfrm>
              <a:off x="8544452" y="4133486"/>
              <a:ext cx="87789" cy="114571"/>
            </a:xfrm>
            <a:custGeom>
              <a:avLst/>
              <a:gdLst>
                <a:gd name="connsiteX0" fmla="*/ 45885 w 87789"/>
                <a:gd name="connsiteY0" fmla="*/ 114494 h 114571"/>
                <a:gd name="connsiteX1" fmla="*/ 0 w 87789"/>
                <a:gd name="connsiteY1" fmla="*/ 114494 h 114571"/>
                <a:gd name="connsiteX2" fmla="*/ 0 w 87789"/>
                <a:gd name="connsiteY2" fmla="*/ 0 h 114571"/>
                <a:gd name="connsiteX3" fmla="*/ 29989 w 87789"/>
                <a:gd name="connsiteY3" fmla="*/ 0 h 114571"/>
                <a:gd name="connsiteX4" fmla="*/ 29989 w 87789"/>
                <a:gd name="connsiteY4" fmla="*/ 37984 h 114571"/>
                <a:gd name="connsiteX5" fmla="*/ 46974 w 87789"/>
                <a:gd name="connsiteY5" fmla="*/ 37984 h 114571"/>
                <a:gd name="connsiteX6" fmla="*/ 87789 w 87789"/>
                <a:gd name="connsiteY6" fmla="*/ 76896 h 114571"/>
                <a:gd name="connsiteX7" fmla="*/ 45885 w 87789"/>
                <a:gd name="connsiteY7" fmla="*/ 114571 h 114571"/>
                <a:gd name="connsiteX8" fmla="*/ 45885 w 87789"/>
                <a:gd name="connsiteY8" fmla="*/ 114494 h 114571"/>
                <a:gd name="connsiteX9" fmla="*/ 35052 w 87789"/>
                <a:gd name="connsiteY9" fmla="*/ 61966 h 114571"/>
                <a:gd name="connsiteX10" fmla="*/ 29989 w 87789"/>
                <a:gd name="connsiteY10" fmla="*/ 61966 h 114571"/>
                <a:gd name="connsiteX11" fmla="*/ 29989 w 87789"/>
                <a:gd name="connsiteY11" fmla="*/ 90512 h 114571"/>
                <a:gd name="connsiteX12" fmla="*/ 35052 w 87789"/>
                <a:gd name="connsiteY12" fmla="*/ 90512 h 114571"/>
                <a:gd name="connsiteX13" fmla="*/ 56628 w 87789"/>
                <a:gd name="connsiteY13" fmla="*/ 75891 h 114571"/>
                <a:gd name="connsiteX14" fmla="*/ 35052 w 87789"/>
                <a:gd name="connsiteY14" fmla="*/ 61889 h 114571"/>
                <a:gd name="connsiteX15" fmla="*/ 35052 w 87789"/>
                <a:gd name="connsiteY15" fmla="*/ 61966 h 11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789" h="114571">
                  <a:moveTo>
                    <a:pt x="45885" y="114494"/>
                  </a:moveTo>
                  <a:lnTo>
                    <a:pt x="0" y="114494"/>
                  </a:lnTo>
                  <a:lnTo>
                    <a:pt x="0" y="0"/>
                  </a:lnTo>
                  <a:lnTo>
                    <a:pt x="29989" y="0"/>
                  </a:lnTo>
                  <a:lnTo>
                    <a:pt x="29989" y="37984"/>
                  </a:lnTo>
                  <a:lnTo>
                    <a:pt x="46974" y="37984"/>
                  </a:lnTo>
                  <a:cubicBezTo>
                    <a:pt x="73142" y="37984"/>
                    <a:pt x="87789" y="49821"/>
                    <a:pt x="87789" y="76896"/>
                  </a:cubicBezTo>
                  <a:cubicBezTo>
                    <a:pt x="87789" y="103973"/>
                    <a:pt x="70652" y="114571"/>
                    <a:pt x="45885" y="114571"/>
                  </a:cubicBezTo>
                  <a:lnTo>
                    <a:pt x="45885" y="114494"/>
                  </a:lnTo>
                  <a:close/>
                  <a:moveTo>
                    <a:pt x="35052" y="61966"/>
                  </a:moveTo>
                  <a:lnTo>
                    <a:pt x="29989" y="61966"/>
                  </a:lnTo>
                  <a:lnTo>
                    <a:pt x="29989" y="90512"/>
                  </a:lnTo>
                  <a:lnTo>
                    <a:pt x="35052" y="90512"/>
                  </a:lnTo>
                  <a:cubicBezTo>
                    <a:pt x="46662" y="90512"/>
                    <a:pt x="56628" y="90357"/>
                    <a:pt x="56628" y="75891"/>
                  </a:cubicBezTo>
                  <a:cubicBezTo>
                    <a:pt x="56628" y="61424"/>
                    <a:pt x="45961" y="61889"/>
                    <a:pt x="35052" y="61889"/>
                  </a:cubicBezTo>
                  <a:lnTo>
                    <a:pt x="35052" y="61966"/>
                  </a:lnTo>
                  <a:close/>
                </a:path>
              </a:pathLst>
            </a:custGeom>
            <a:solidFill>
              <a:srgbClr val="302E2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10B1448E-9270-CD1B-5A5E-2CD5C1878299}"/>
                </a:ext>
              </a:extLst>
            </p:cNvPr>
            <p:cNvSpPr/>
            <p:nvPr/>
          </p:nvSpPr>
          <p:spPr>
            <a:xfrm>
              <a:off x="7449519" y="4315747"/>
              <a:ext cx="103207" cy="114571"/>
            </a:xfrm>
            <a:custGeom>
              <a:avLst/>
              <a:gdLst>
                <a:gd name="connsiteX0" fmla="*/ 77815 w 103207"/>
                <a:gd name="connsiteY0" fmla="*/ 0 h 114571"/>
                <a:gd name="connsiteX1" fmla="*/ 103208 w 103207"/>
                <a:gd name="connsiteY1" fmla="*/ 0 h 114571"/>
                <a:gd name="connsiteX2" fmla="*/ 103208 w 103207"/>
                <a:gd name="connsiteY2" fmla="*/ 114571 h 114571"/>
                <a:gd name="connsiteX3" fmla="*/ 73219 w 103207"/>
                <a:gd name="connsiteY3" fmla="*/ 114571 h 114571"/>
                <a:gd name="connsiteX4" fmla="*/ 73219 w 103207"/>
                <a:gd name="connsiteY4" fmla="*/ 48660 h 114571"/>
                <a:gd name="connsiteX5" fmla="*/ 25315 w 103207"/>
                <a:gd name="connsiteY5" fmla="*/ 114571 h 114571"/>
                <a:gd name="connsiteX6" fmla="*/ 0 w 103207"/>
                <a:gd name="connsiteY6" fmla="*/ 114571 h 114571"/>
                <a:gd name="connsiteX7" fmla="*/ 0 w 103207"/>
                <a:gd name="connsiteY7" fmla="*/ 0 h 114571"/>
                <a:gd name="connsiteX8" fmla="*/ 29989 w 103207"/>
                <a:gd name="connsiteY8" fmla="*/ 0 h 114571"/>
                <a:gd name="connsiteX9" fmla="*/ 29989 w 103207"/>
                <a:gd name="connsiteY9" fmla="*/ 63204 h 114571"/>
                <a:gd name="connsiteX10" fmla="*/ 77893 w 103207"/>
                <a:gd name="connsiteY10" fmla="*/ 0 h 114571"/>
                <a:gd name="connsiteX11" fmla="*/ 77815 w 103207"/>
                <a:gd name="connsiteY11" fmla="*/ 0 h 11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207" h="114571">
                  <a:moveTo>
                    <a:pt x="77815" y="0"/>
                  </a:moveTo>
                  <a:lnTo>
                    <a:pt x="103208" y="0"/>
                  </a:lnTo>
                  <a:lnTo>
                    <a:pt x="103208" y="114571"/>
                  </a:lnTo>
                  <a:lnTo>
                    <a:pt x="73219" y="114571"/>
                  </a:lnTo>
                  <a:lnTo>
                    <a:pt x="73219" y="48660"/>
                  </a:lnTo>
                  <a:lnTo>
                    <a:pt x="25315" y="114571"/>
                  </a:lnTo>
                  <a:lnTo>
                    <a:pt x="0" y="114571"/>
                  </a:lnTo>
                  <a:lnTo>
                    <a:pt x="0" y="0"/>
                  </a:lnTo>
                  <a:lnTo>
                    <a:pt x="29989" y="0"/>
                  </a:lnTo>
                  <a:lnTo>
                    <a:pt x="29989" y="63204"/>
                  </a:lnTo>
                  <a:lnTo>
                    <a:pt x="77893" y="0"/>
                  </a:lnTo>
                  <a:lnTo>
                    <a:pt x="77815" y="0"/>
                  </a:lnTo>
                  <a:close/>
                </a:path>
              </a:pathLst>
            </a:custGeom>
            <a:solidFill>
              <a:srgbClr val="D3456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6DEE5A41-34CA-1C8F-69A6-EB19BD6D3F28}"/>
                </a:ext>
              </a:extLst>
            </p:cNvPr>
            <p:cNvSpPr/>
            <p:nvPr/>
          </p:nvSpPr>
          <p:spPr>
            <a:xfrm>
              <a:off x="7572277" y="4315825"/>
              <a:ext cx="103285" cy="114571"/>
            </a:xfrm>
            <a:custGeom>
              <a:avLst/>
              <a:gdLst>
                <a:gd name="connsiteX0" fmla="*/ 73297 w 103285"/>
                <a:gd name="connsiteY0" fmla="*/ 44173 h 114571"/>
                <a:gd name="connsiteX1" fmla="*/ 73297 w 103285"/>
                <a:gd name="connsiteY1" fmla="*/ 0 h 114571"/>
                <a:gd name="connsiteX2" fmla="*/ 103285 w 103285"/>
                <a:gd name="connsiteY2" fmla="*/ 0 h 114571"/>
                <a:gd name="connsiteX3" fmla="*/ 103285 w 103285"/>
                <a:gd name="connsiteY3" fmla="*/ 114571 h 114571"/>
                <a:gd name="connsiteX4" fmla="*/ 73297 w 103285"/>
                <a:gd name="connsiteY4" fmla="*/ 114571 h 114571"/>
                <a:gd name="connsiteX5" fmla="*/ 73297 w 103285"/>
                <a:gd name="connsiteY5" fmla="*/ 67613 h 114571"/>
                <a:gd name="connsiteX6" fmla="*/ 29988 w 103285"/>
                <a:gd name="connsiteY6" fmla="*/ 67613 h 114571"/>
                <a:gd name="connsiteX7" fmla="*/ 29988 w 103285"/>
                <a:gd name="connsiteY7" fmla="*/ 114571 h 114571"/>
                <a:gd name="connsiteX8" fmla="*/ 0 w 103285"/>
                <a:gd name="connsiteY8" fmla="*/ 114571 h 114571"/>
                <a:gd name="connsiteX9" fmla="*/ 0 w 103285"/>
                <a:gd name="connsiteY9" fmla="*/ 0 h 114571"/>
                <a:gd name="connsiteX10" fmla="*/ 29988 w 103285"/>
                <a:gd name="connsiteY10" fmla="*/ 0 h 114571"/>
                <a:gd name="connsiteX11" fmla="*/ 29988 w 103285"/>
                <a:gd name="connsiteY11" fmla="*/ 44173 h 114571"/>
                <a:gd name="connsiteX12" fmla="*/ 73297 w 103285"/>
                <a:gd name="connsiteY12" fmla="*/ 44173 h 11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285" h="114571">
                  <a:moveTo>
                    <a:pt x="73297" y="44173"/>
                  </a:moveTo>
                  <a:lnTo>
                    <a:pt x="73297" y="0"/>
                  </a:lnTo>
                  <a:lnTo>
                    <a:pt x="103285" y="0"/>
                  </a:lnTo>
                  <a:lnTo>
                    <a:pt x="103285" y="114571"/>
                  </a:lnTo>
                  <a:lnTo>
                    <a:pt x="73297" y="114571"/>
                  </a:lnTo>
                  <a:lnTo>
                    <a:pt x="73297" y="67613"/>
                  </a:lnTo>
                  <a:lnTo>
                    <a:pt x="29988" y="67613"/>
                  </a:lnTo>
                  <a:lnTo>
                    <a:pt x="29988" y="114571"/>
                  </a:lnTo>
                  <a:lnTo>
                    <a:pt x="0" y="114571"/>
                  </a:lnTo>
                  <a:lnTo>
                    <a:pt x="0" y="0"/>
                  </a:lnTo>
                  <a:lnTo>
                    <a:pt x="29988" y="0"/>
                  </a:lnTo>
                  <a:lnTo>
                    <a:pt x="29988" y="44173"/>
                  </a:lnTo>
                  <a:lnTo>
                    <a:pt x="73297" y="44173"/>
                  </a:lnTo>
                  <a:close/>
                </a:path>
              </a:pathLst>
            </a:custGeom>
            <a:solidFill>
              <a:srgbClr val="D3456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B560CB37-CCFE-D4DF-A3B8-348287C9D8E8}"/>
                </a:ext>
              </a:extLst>
            </p:cNvPr>
            <p:cNvSpPr/>
            <p:nvPr/>
          </p:nvSpPr>
          <p:spPr>
            <a:xfrm>
              <a:off x="7689350" y="4311957"/>
              <a:ext cx="127588" cy="122152"/>
            </a:xfrm>
            <a:custGeom>
              <a:avLst/>
              <a:gdLst>
                <a:gd name="connsiteX0" fmla="*/ 127588 w 127588"/>
                <a:gd name="connsiteY0" fmla="*/ 58949 h 122152"/>
                <a:gd name="connsiteX1" fmla="*/ 63794 w 127588"/>
                <a:gd name="connsiteY1" fmla="*/ 122152 h 122152"/>
                <a:gd name="connsiteX2" fmla="*/ 0 w 127588"/>
                <a:gd name="connsiteY2" fmla="*/ 58949 h 122152"/>
                <a:gd name="connsiteX3" fmla="*/ 63794 w 127588"/>
                <a:gd name="connsiteY3" fmla="*/ 0 h 122152"/>
                <a:gd name="connsiteX4" fmla="*/ 127588 w 127588"/>
                <a:gd name="connsiteY4" fmla="*/ 58949 h 122152"/>
                <a:gd name="connsiteX5" fmla="*/ 31235 w 127588"/>
                <a:gd name="connsiteY5" fmla="*/ 59104 h 122152"/>
                <a:gd name="connsiteX6" fmla="*/ 63794 w 127588"/>
                <a:gd name="connsiteY6" fmla="*/ 93297 h 122152"/>
                <a:gd name="connsiteX7" fmla="*/ 96353 w 127588"/>
                <a:gd name="connsiteY7" fmla="*/ 59104 h 122152"/>
                <a:gd name="connsiteX8" fmla="*/ 63794 w 127588"/>
                <a:gd name="connsiteY8" fmla="*/ 28856 h 122152"/>
                <a:gd name="connsiteX9" fmla="*/ 31235 w 127588"/>
                <a:gd name="connsiteY9" fmla="*/ 59104 h 12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588" h="122152">
                  <a:moveTo>
                    <a:pt x="127588" y="58949"/>
                  </a:moveTo>
                  <a:cubicBezTo>
                    <a:pt x="127588" y="96005"/>
                    <a:pt x="100793" y="122152"/>
                    <a:pt x="63794" y="122152"/>
                  </a:cubicBezTo>
                  <a:cubicBezTo>
                    <a:pt x="26795" y="122152"/>
                    <a:pt x="0" y="96005"/>
                    <a:pt x="0" y="58949"/>
                  </a:cubicBezTo>
                  <a:cubicBezTo>
                    <a:pt x="0" y="24291"/>
                    <a:pt x="30612" y="0"/>
                    <a:pt x="63794" y="0"/>
                  </a:cubicBezTo>
                  <a:cubicBezTo>
                    <a:pt x="96976" y="0"/>
                    <a:pt x="127588" y="24291"/>
                    <a:pt x="127588" y="58949"/>
                  </a:cubicBezTo>
                  <a:close/>
                  <a:moveTo>
                    <a:pt x="31235" y="59104"/>
                  </a:moveTo>
                  <a:cubicBezTo>
                    <a:pt x="31235" y="78831"/>
                    <a:pt x="45957" y="93297"/>
                    <a:pt x="63794" y="93297"/>
                  </a:cubicBezTo>
                  <a:cubicBezTo>
                    <a:pt x="81631" y="93297"/>
                    <a:pt x="96353" y="78831"/>
                    <a:pt x="96353" y="59104"/>
                  </a:cubicBezTo>
                  <a:cubicBezTo>
                    <a:pt x="96353" y="43322"/>
                    <a:pt x="81631" y="28856"/>
                    <a:pt x="63794" y="28856"/>
                  </a:cubicBezTo>
                  <a:cubicBezTo>
                    <a:pt x="45957" y="28856"/>
                    <a:pt x="31235" y="43322"/>
                    <a:pt x="31235" y="59104"/>
                  </a:cubicBezTo>
                  <a:close/>
                </a:path>
              </a:pathLst>
            </a:custGeom>
            <a:solidFill>
              <a:srgbClr val="D3456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F5EB884-51A2-97AA-53D2-CEEABF4BF64A}"/>
                </a:ext>
              </a:extLst>
            </p:cNvPr>
            <p:cNvSpPr/>
            <p:nvPr/>
          </p:nvSpPr>
          <p:spPr>
            <a:xfrm>
              <a:off x="7823092" y="4312808"/>
              <a:ext cx="88408" cy="120531"/>
            </a:xfrm>
            <a:custGeom>
              <a:avLst/>
              <a:gdLst>
                <a:gd name="connsiteX0" fmla="*/ 40505 w 88408"/>
                <a:gd name="connsiteY0" fmla="*/ 120528 h 120531"/>
                <a:gd name="connsiteX1" fmla="*/ 0 w 88408"/>
                <a:gd name="connsiteY1" fmla="*/ 107454 h 120531"/>
                <a:gd name="connsiteX2" fmla="*/ 11294 w 88408"/>
                <a:gd name="connsiteY2" fmla="*/ 83472 h 120531"/>
                <a:gd name="connsiteX3" fmla="*/ 39570 w 88408"/>
                <a:gd name="connsiteY3" fmla="*/ 96546 h 120531"/>
                <a:gd name="connsiteX4" fmla="*/ 58653 w 88408"/>
                <a:gd name="connsiteY4" fmla="*/ 81229 h 120531"/>
                <a:gd name="connsiteX5" fmla="*/ 41205 w 88408"/>
                <a:gd name="connsiteY5" fmla="*/ 65912 h 120531"/>
                <a:gd name="connsiteX6" fmla="*/ 29911 w 88408"/>
                <a:gd name="connsiteY6" fmla="*/ 65912 h 120531"/>
                <a:gd name="connsiteX7" fmla="*/ 29911 w 88408"/>
                <a:gd name="connsiteY7" fmla="*/ 46958 h 120531"/>
                <a:gd name="connsiteX8" fmla="*/ 39102 w 88408"/>
                <a:gd name="connsiteY8" fmla="*/ 46958 h 120531"/>
                <a:gd name="connsiteX9" fmla="*/ 55304 w 88408"/>
                <a:gd name="connsiteY9" fmla="*/ 34967 h 120531"/>
                <a:gd name="connsiteX10" fmla="*/ 38946 w 88408"/>
                <a:gd name="connsiteY10" fmla="*/ 24910 h 120531"/>
                <a:gd name="connsiteX11" fmla="*/ 19084 w 88408"/>
                <a:gd name="connsiteY11" fmla="*/ 32492 h 120531"/>
                <a:gd name="connsiteX12" fmla="*/ 7166 w 88408"/>
                <a:gd name="connsiteY12" fmla="*/ 9438 h 120531"/>
                <a:gd name="connsiteX13" fmla="*/ 43230 w 88408"/>
                <a:gd name="connsiteY13" fmla="*/ 0 h 120531"/>
                <a:gd name="connsiteX14" fmla="*/ 83190 w 88408"/>
                <a:gd name="connsiteY14" fmla="*/ 31718 h 120531"/>
                <a:gd name="connsiteX15" fmla="*/ 68078 w 88408"/>
                <a:gd name="connsiteY15" fmla="*/ 55235 h 120531"/>
                <a:gd name="connsiteX16" fmla="*/ 88408 w 88408"/>
                <a:gd name="connsiteY16" fmla="*/ 84091 h 120531"/>
                <a:gd name="connsiteX17" fmla="*/ 40505 w 88408"/>
                <a:gd name="connsiteY17" fmla="*/ 120528 h 1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408" h="120531">
                  <a:moveTo>
                    <a:pt x="40505" y="120528"/>
                  </a:moveTo>
                  <a:cubicBezTo>
                    <a:pt x="25939" y="120682"/>
                    <a:pt x="11762" y="115654"/>
                    <a:pt x="0" y="107454"/>
                  </a:cubicBezTo>
                  <a:lnTo>
                    <a:pt x="11294" y="83472"/>
                  </a:lnTo>
                  <a:cubicBezTo>
                    <a:pt x="18772" y="89971"/>
                    <a:pt x="30144" y="96546"/>
                    <a:pt x="39570" y="96546"/>
                  </a:cubicBezTo>
                  <a:cubicBezTo>
                    <a:pt x="48994" y="96546"/>
                    <a:pt x="58653" y="90435"/>
                    <a:pt x="58653" y="81229"/>
                  </a:cubicBezTo>
                  <a:cubicBezTo>
                    <a:pt x="58653" y="72564"/>
                    <a:pt x="49618" y="65912"/>
                    <a:pt x="41205" y="65912"/>
                  </a:cubicBezTo>
                  <a:lnTo>
                    <a:pt x="29911" y="65912"/>
                  </a:lnTo>
                  <a:lnTo>
                    <a:pt x="29911" y="46958"/>
                  </a:lnTo>
                  <a:lnTo>
                    <a:pt x="39102" y="46958"/>
                  </a:lnTo>
                  <a:cubicBezTo>
                    <a:pt x="46735" y="46958"/>
                    <a:pt x="55304" y="42858"/>
                    <a:pt x="55304" y="34967"/>
                  </a:cubicBezTo>
                  <a:cubicBezTo>
                    <a:pt x="55304" y="28005"/>
                    <a:pt x="46735" y="24910"/>
                    <a:pt x="38946" y="24910"/>
                  </a:cubicBezTo>
                  <a:cubicBezTo>
                    <a:pt x="31624" y="24910"/>
                    <a:pt x="24536" y="27927"/>
                    <a:pt x="19084" y="32492"/>
                  </a:cubicBezTo>
                  <a:lnTo>
                    <a:pt x="7166" y="9438"/>
                  </a:lnTo>
                  <a:cubicBezTo>
                    <a:pt x="17448" y="3636"/>
                    <a:pt x="31624" y="0"/>
                    <a:pt x="43230" y="0"/>
                  </a:cubicBezTo>
                  <a:cubicBezTo>
                    <a:pt x="63872" y="0"/>
                    <a:pt x="83190" y="10366"/>
                    <a:pt x="83190" y="31718"/>
                  </a:cubicBezTo>
                  <a:cubicBezTo>
                    <a:pt x="83190" y="40846"/>
                    <a:pt x="76491" y="50517"/>
                    <a:pt x="68078" y="55235"/>
                  </a:cubicBezTo>
                  <a:cubicBezTo>
                    <a:pt x="80307" y="58408"/>
                    <a:pt x="88408" y="68774"/>
                    <a:pt x="88408" y="84091"/>
                  </a:cubicBezTo>
                  <a:cubicBezTo>
                    <a:pt x="88408" y="109156"/>
                    <a:pt x="63794" y="120373"/>
                    <a:pt x="40505" y="120528"/>
                  </a:cubicBezTo>
                  <a:close/>
                </a:path>
              </a:pathLst>
            </a:custGeom>
            <a:solidFill>
              <a:srgbClr val="D3456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25A8B87-A9B8-E39F-7A21-0F1A90BEC68F}"/>
                </a:ext>
              </a:extLst>
            </p:cNvPr>
            <p:cNvSpPr/>
            <p:nvPr/>
          </p:nvSpPr>
          <p:spPr>
            <a:xfrm>
              <a:off x="7927001" y="4315747"/>
              <a:ext cx="103285" cy="114571"/>
            </a:xfrm>
            <a:custGeom>
              <a:avLst/>
              <a:gdLst>
                <a:gd name="connsiteX0" fmla="*/ 77893 w 103285"/>
                <a:gd name="connsiteY0" fmla="*/ 0 h 114571"/>
                <a:gd name="connsiteX1" fmla="*/ 103285 w 103285"/>
                <a:gd name="connsiteY1" fmla="*/ 0 h 114571"/>
                <a:gd name="connsiteX2" fmla="*/ 103285 w 103285"/>
                <a:gd name="connsiteY2" fmla="*/ 114571 h 114571"/>
                <a:gd name="connsiteX3" fmla="*/ 73297 w 103285"/>
                <a:gd name="connsiteY3" fmla="*/ 114571 h 114571"/>
                <a:gd name="connsiteX4" fmla="*/ 73297 w 103285"/>
                <a:gd name="connsiteY4" fmla="*/ 48660 h 114571"/>
                <a:gd name="connsiteX5" fmla="*/ 25393 w 103285"/>
                <a:gd name="connsiteY5" fmla="*/ 114571 h 114571"/>
                <a:gd name="connsiteX6" fmla="*/ 0 w 103285"/>
                <a:gd name="connsiteY6" fmla="*/ 114571 h 114571"/>
                <a:gd name="connsiteX7" fmla="*/ 0 w 103285"/>
                <a:gd name="connsiteY7" fmla="*/ 0 h 114571"/>
                <a:gd name="connsiteX8" fmla="*/ 29988 w 103285"/>
                <a:gd name="connsiteY8" fmla="*/ 0 h 114571"/>
                <a:gd name="connsiteX9" fmla="*/ 29988 w 103285"/>
                <a:gd name="connsiteY9" fmla="*/ 63204 h 114571"/>
                <a:gd name="connsiteX10" fmla="*/ 77893 w 103285"/>
                <a:gd name="connsiteY10" fmla="*/ 0 h 11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285" h="114571">
                  <a:moveTo>
                    <a:pt x="77893" y="0"/>
                  </a:moveTo>
                  <a:lnTo>
                    <a:pt x="103285" y="0"/>
                  </a:lnTo>
                  <a:lnTo>
                    <a:pt x="103285" y="114571"/>
                  </a:lnTo>
                  <a:lnTo>
                    <a:pt x="73297" y="114571"/>
                  </a:lnTo>
                  <a:lnTo>
                    <a:pt x="73297" y="48660"/>
                  </a:lnTo>
                  <a:lnTo>
                    <a:pt x="25393" y="114571"/>
                  </a:lnTo>
                  <a:lnTo>
                    <a:pt x="0" y="114571"/>
                  </a:lnTo>
                  <a:lnTo>
                    <a:pt x="0" y="0"/>
                  </a:lnTo>
                  <a:lnTo>
                    <a:pt x="29988" y="0"/>
                  </a:lnTo>
                  <a:lnTo>
                    <a:pt x="29988" y="63204"/>
                  </a:lnTo>
                  <a:lnTo>
                    <a:pt x="77893" y="0"/>
                  </a:lnTo>
                  <a:close/>
                </a:path>
              </a:pathLst>
            </a:custGeom>
            <a:solidFill>
              <a:srgbClr val="D3456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DB932B66-CB78-4616-C2FA-E8B86D4FCB36}"/>
                </a:ext>
              </a:extLst>
            </p:cNvPr>
            <p:cNvSpPr/>
            <p:nvPr/>
          </p:nvSpPr>
          <p:spPr>
            <a:xfrm>
              <a:off x="8041035" y="4315747"/>
              <a:ext cx="79526" cy="114571"/>
            </a:xfrm>
            <a:custGeom>
              <a:avLst/>
              <a:gdLst>
                <a:gd name="connsiteX0" fmla="*/ 54760 w 79526"/>
                <a:gd name="connsiteY0" fmla="*/ 114571 h 114571"/>
                <a:gd name="connsiteX1" fmla="*/ 24770 w 79526"/>
                <a:gd name="connsiteY1" fmla="*/ 114571 h 114571"/>
                <a:gd name="connsiteX2" fmla="*/ 24770 w 79526"/>
                <a:gd name="connsiteY2" fmla="*/ 25219 h 114571"/>
                <a:gd name="connsiteX3" fmla="*/ 0 w 79526"/>
                <a:gd name="connsiteY3" fmla="*/ 25219 h 114571"/>
                <a:gd name="connsiteX4" fmla="*/ 0 w 79526"/>
                <a:gd name="connsiteY4" fmla="*/ 0 h 114571"/>
                <a:gd name="connsiteX5" fmla="*/ 79527 w 79526"/>
                <a:gd name="connsiteY5" fmla="*/ 0 h 114571"/>
                <a:gd name="connsiteX6" fmla="*/ 79527 w 79526"/>
                <a:gd name="connsiteY6" fmla="*/ 25219 h 114571"/>
                <a:gd name="connsiteX7" fmla="*/ 54760 w 79526"/>
                <a:gd name="connsiteY7" fmla="*/ 25219 h 114571"/>
                <a:gd name="connsiteX8" fmla="*/ 54760 w 79526"/>
                <a:gd name="connsiteY8" fmla="*/ 114571 h 11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526" h="114571">
                  <a:moveTo>
                    <a:pt x="54760" y="114571"/>
                  </a:moveTo>
                  <a:lnTo>
                    <a:pt x="24770" y="114571"/>
                  </a:lnTo>
                  <a:lnTo>
                    <a:pt x="24770" y="25219"/>
                  </a:lnTo>
                  <a:lnTo>
                    <a:pt x="0" y="25219"/>
                  </a:lnTo>
                  <a:lnTo>
                    <a:pt x="0" y="0"/>
                  </a:lnTo>
                  <a:lnTo>
                    <a:pt x="79527" y="0"/>
                  </a:lnTo>
                  <a:lnTo>
                    <a:pt x="79527" y="25219"/>
                  </a:lnTo>
                  <a:lnTo>
                    <a:pt x="54760" y="25219"/>
                  </a:lnTo>
                  <a:lnTo>
                    <a:pt x="54760" y="114571"/>
                  </a:lnTo>
                  <a:close/>
                </a:path>
              </a:pathLst>
            </a:custGeom>
            <a:solidFill>
              <a:srgbClr val="D3456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8654C886-28A5-444D-22B2-27624663EF0D}"/>
                </a:ext>
              </a:extLst>
            </p:cNvPr>
            <p:cNvSpPr/>
            <p:nvPr/>
          </p:nvSpPr>
          <p:spPr>
            <a:xfrm>
              <a:off x="8608169" y="4102078"/>
              <a:ext cx="41127" cy="41001"/>
            </a:xfrm>
            <a:custGeom>
              <a:avLst/>
              <a:gdLst>
                <a:gd name="connsiteX0" fmla="*/ 0 w 41127"/>
                <a:gd name="connsiteY0" fmla="*/ 20578 h 41001"/>
                <a:gd name="connsiteX1" fmla="*/ 20564 w 41127"/>
                <a:gd name="connsiteY1" fmla="*/ 0 h 41001"/>
                <a:gd name="connsiteX2" fmla="*/ 41127 w 41127"/>
                <a:gd name="connsiteY2" fmla="*/ 20578 h 41001"/>
                <a:gd name="connsiteX3" fmla="*/ 20564 w 41127"/>
                <a:gd name="connsiteY3" fmla="*/ 41001 h 41001"/>
                <a:gd name="connsiteX4" fmla="*/ 0 w 41127"/>
                <a:gd name="connsiteY4" fmla="*/ 20578 h 41001"/>
                <a:gd name="connsiteX5" fmla="*/ 36300 w 41127"/>
                <a:gd name="connsiteY5" fmla="*/ 20578 h 41001"/>
                <a:gd name="connsiteX6" fmla="*/ 20564 w 41127"/>
                <a:gd name="connsiteY6" fmla="*/ 4874 h 41001"/>
                <a:gd name="connsiteX7" fmla="*/ 4834 w 41127"/>
                <a:gd name="connsiteY7" fmla="*/ 20578 h 41001"/>
                <a:gd name="connsiteX8" fmla="*/ 20564 w 41127"/>
                <a:gd name="connsiteY8" fmla="*/ 36205 h 41001"/>
                <a:gd name="connsiteX9" fmla="*/ 36300 w 41127"/>
                <a:gd name="connsiteY9" fmla="*/ 20578 h 41001"/>
                <a:gd name="connsiteX10" fmla="*/ 30460 w 41127"/>
                <a:gd name="connsiteY10" fmla="*/ 30944 h 41001"/>
                <a:gd name="connsiteX11" fmla="*/ 25238 w 41127"/>
                <a:gd name="connsiteY11" fmla="*/ 30944 h 41001"/>
                <a:gd name="connsiteX12" fmla="*/ 20487 w 41127"/>
                <a:gd name="connsiteY12" fmla="*/ 21970 h 41001"/>
                <a:gd name="connsiteX13" fmla="*/ 17137 w 41127"/>
                <a:gd name="connsiteY13" fmla="*/ 21970 h 41001"/>
                <a:gd name="connsiteX14" fmla="*/ 17137 w 41127"/>
                <a:gd name="connsiteY14" fmla="*/ 30944 h 41001"/>
                <a:gd name="connsiteX15" fmla="*/ 12387 w 41127"/>
                <a:gd name="connsiteY15" fmla="*/ 30944 h 41001"/>
                <a:gd name="connsiteX16" fmla="*/ 12387 w 41127"/>
                <a:gd name="connsiteY16" fmla="*/ 9670 h 41001"/>
                <a:gd name="connsiteX17" fmla="*/ 22825 w 41127"/>
                <a:gd name="connsiteY17" fmla="*/ 9670 h 41001"/>
                <a:gd name="connsiteX18" fmla="*/ 31161 w 41127"/>
                <a:gd name="connsiteY18" fmla="*/ 16168 h 41001"/>
                <a:gd name="connsiteX19" fmla="*/ 25315 w 41127"/>
                <a:gd name="connsiteY19" fmla="*/ 21970 h 41001"/>
                <a:gd name="connsiteX20" fmla="*/ 30537 w 41127"/>
                <a:gd name="connsiteY20" fmla="*/ 30944 h 41001"/>
                <a:gd name="connsiteX21" fmla="*/ 30460 w 41127"/>
                <a:gd name="connsiteY21" fmla="*/ 30944 h 41001"/>
                <a:gd name="connsiteX22" fmla="*/ 22901 w 41127"/>
                <a:gd name="connsiteY22" fmla="*/ 18799 h 41001"/>
                <a:gd name="connsiteX23" fmla="*/ 26639 w 41127"/>
                <a:gd name="connsiteY23" fmla="*/ 15627 h 41001"/>
                <a:gd name="connsiteX24" fmla="*/ 21812 w 41127"/>
                <a:gd name="connsiteY24" fmla="*/ 13461 h 41001"/>
                <a:gd name="connsiteX25" fmla="*/ 17214 w 41127"/>
                <a:gd name="connsiteY25" fmla="*/ 13461 h 41001"/>
                <a:gd name="connsiteX26" fmla="*/ 17214 w 41127"/>
                <a:gd name="connsiteY26" fmla="*/ 18799 h 41001"/>
                <a:gd name="connsiteX27" fmla="*/ 22901 w 41127"/>
                <a:gd name="connsiteY27" fmla="*/ 18799 h 4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127" h="41001">
                  <a:moveTo>
                    <a:pt x="0" y="20578"/>
                  </a:moveTo>
                  <a:cubicBezTo>
                    <a:pt x="0" y="9206"/>
                    <a:pt x="9113" y="0"/>
                    <a:pt x="20564" y="0"/>
                  </a:cubicBezTo>
                  <a:cubicBezTo>
                    <a:pt x="32014" y="0"/>
                    <a:pt x="41127" y="9129"/>
                    <a:pt x="41127" y="20578"/>
                  </a:cubicBezTo>
                  <a:cubicBezTo>
                    <a:pt x="41127" y="32027"/>
                    <a:pt x="32014" y="41001"/>
                    <a:pt x="20564" y="41001"/>
                  </a:cubicBezTo>
                  <a:cubicBezTo>
                    <a:pt x="9113" y="41001"/>
                    <a:pt x="0" y="31873"/>
                    <a:pt x="0" y="20578"/>
                  </a:cubicBezTo>
                  <a:close/>
                  <a:moveTo>
                    <a:pt x="36300" y="20578"/>
                  </a:moveTo>
                  <a:cubicBezTo>
                    <a:pt x="36300" y="11372"/>
                    <a:pt x="29448" y="4874"/>
                    <a:pt x="20564" y="4874"/>
                  </a:cubicBezTo>
                  <a:cubicBezTo>
                    <a:pt x="11686" y="4874"/>
                    <a:pt x="4834" y="11372"/>
                    <a:pt x="4834" y="20578"/>
                  </a:cubicBezTo>
                  <a:cubicBezTo>
                    <a:pt x="4834" y="29784"/>
                    <a:pt x="11533" y="36205"/>
                    <a:pt x="20564" y="36205"/>
                  </a:cubicBezTo>
                  <a:cubicBezTo>
                    <a:pt x="29601" y="36205"/>
                    <a:pt x="36300" y="29706"/>
                    <a:pt x="36300" y="20578"/>
                  </a:cubicBezTo>
                  <a:close/>
                  <a:moveTo>
                    <a:pt x="30460" y="30944"/>
                  </a:moveTo>
                  <a:lnTo>
                    <a:pt x="25238" y="30944"/>
                  </a:lnTo>
                  <a:lnTo>
                    <a:pt x="20487" y="21970"/>
                  </a:lnTo>
                  <a:lnTo>
                    <a:pt x="17137" y="21970"/>
                  </a:lnTo>
                  <a:lnTo>
                    <a:pt x="17137" y="30944"/>
                  </a:lnTo>
                  <a:lnTo>
                    <a:pt x="12387" y="30944"/>
                  </a:lnTo>
                  <a:lnTo>
                    <a:pt x="12387" y="9670"/>
                  </a:lnTo>
                  <a:lnTo>
                    <a:pt x="22825" y="9670"/>
                  </a:lnTo>
                  <a:cubicBezTo>
                    <a:pt x="27735" y="9670"/>
                    <a:pt x="31161" y="10521"/>
                    <a:pt x="31161" y="16168"/>
                  </a:cubicBezTo>
                  <a:cubicBezTo>
                    <a:pt x="31161" y="20114"/>
                    <a:pt x="29136" y="21661"/>
                    <a:pt x="25315" y="21970"/>
                  </a:cubicBezTo>
                  <a:lnTo>
                    <a:pt x="30537" y="30944"/>
                  </a:lnTo>
                  <a:lnTo>
                    <a:pt x="30460" y="30944"/>
                  </a:lnTo>
                  <a:close/>
                  <a:moveTo>
                    <a:pt x="22901" y="18799"/>
                  </a:moveTo>
                  <a:cubicBezTo>
                    <a:pt x="25315" y="18799"/>
                    <a:pt x="26639" y="18257"/>
                    <a:pt x="26639" y="15627"/>
                  </a:cubicBezTo>
                  <a:cubicBezTo>
                    <a:pt x="26639" y="13461"/>
                    <a:pt x="23913" y="13461"/>
                    <a:pt x="21812" y="13461"/>
                  </a:cubicBezTo>
                  <a:lnTo>
                    <a:pt x="17214" y="13461"/>
                  </a:lnTo>
                  <a:lnTo>
                    <a:pt x="17214" y="18799"/>
                  </a:lnTo>
                  <a:lnTo>
                    <a:pt x="22901" y="18799"/>
                  </a:lnTo>
                  <a:close/>
                </a:path>
              </a:pathLst>
            </a:custGeom>
            <a:solidFill>
              <a:srgbClr val="302E2B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15" name="Рисунок 31">
            <a:extLst>
              <a:ext uri="{FF2B5EF4-FFF2-40B4-BE49-F238E27FC236}">
                <a16:creationId xmlns:a16="http://schemas.microsoft.com/office/drawing/2014/main" id="{4E0A0903-A239-DA78-EE28-F1448F6E3C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73117" y="2352753"/>
            <a:ext cx="2071287" cy="336795"/>
          </a:xfrm>
          <a:prstGeom prst="rect">
            <a:avLst/>
          </a:prstGeom>
        </p:spPr>
      </p:pic>
      <p:pic>
        <p:nvPicPr>
          <p:cNvPr id="18" name="Рисунок 35">
            <a:extLst>
              <a:ext uri="{FF2B5EF4-FFF2-40B4-BE49-F238E27FC236}">
                <a16:creationId xmlns:a16="http://schemas.microsoft.com/office/drawing/2014/main" id="{A3D29214-E93F-AD1D-0249-4C7D84F6DF8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89060" y="1718050"/>
            <a:ext cx="1552747" cy="698736"/>
          </a:xfrm>
          <a:prstGeom prst="rect">
            <a:avLst/>
          </a:prstGeom>
        </p:spPr>
      </p:pic>
      <p:pic>
        <p:nvPicPr>
          <p:cNvPr id="439" name="Рисунок 19">
            <a:extLst>
              <a:ext uri="{FF2B5EF4-FFF2-40B4-BE49-F238E27FC236}">
                <a16:creationId xmlns:a16="http://schemas.microsoft.com/office/drawing/2014/main" id="{FC1FDC52-FBC8-7291-349E-906B888EF5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27845" y="3327130"/>
            <a:ext cx="730155" cy="5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0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3B1EC7FB665142AE2CF90F1D31B6A8" ma:contentTypeVersion="20" ma:contentTypeDescription="Create a new document." ma:contentTypeScope="" ma:versionID="0f77e731bcb915a9135ffb53d5dad8d1">
  <xsd:schema xmlns:xsd="http://www.w3.org/2001/XMLSchema" xmlns:xs="http://www.w3.org/2001/XMLSchema" xmlns:p="http://schemas.microsoft.com/office/2006/metadata/properties" xmlns:ns2="e6bf786d-372a-4208-92b2-b1dd6597113f" xmlns:ns3="6d65a575-7d0b-4ede-99c7-8463b15b1e3c" xmlns:ns4="60fffce7-aa07-4a0b-947e-5b391c0ca55c" targetNamespace="http://schemas.microsoft.com/office/2006/metadata/properties" ma:root="true" ma:fieldsID="f8c4060eaede01782a283512d64c592d" ns2:_="" ns3:_="" ns4:_="">
    <xsd:import namespace="e6bf786d-372a-4208-92b2-b1dd6597113f"/>
    <xsd:import namespace="6d65a575-7d0b-4ede-99c7-8463b15b1e3c"/>
    <xsd:import namespace="60fffce7-aa07-4a0b-947e-5b391c0ca55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LengthInSeconds" minOccurs="0"/>
                <xsd:element ref="ns4:lcf76f155ced4ddcb4097134ff3c332f" minOccurs="0"/>
                <xsd:element ref="ns3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f786d-372a-4208-92b2-b1dd659711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a575-7d0b-4ede-99c7-8463b15b1e3c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76bf803-8dbe-4fa5-92c2-ef750fe3ccbf}" ma:internalName="TaxCatchAll" ma:showField="CatchAllData" ma:web="6d65a575-7d0b-4ede-99c7-8463b15b1e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ffce7-aa07-4a0b-947e-5b391c0ca5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a400c22-dffe-4289-ac70-a1f12cd96b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fffce7-aa07-4a0b-947e-5b391c0ca55c">
      <Terms xmlns="http://schemas.microsoft.com/office/infopath/2007/PartnerControls"/>
    </lcf76f155ced4ddcb4097134ff3c332f>
    <TaxCatchAll xmlns="6d65a575-7d0b-4ede-99c7-8463b15b1e3c" xsi:nil="true"/>
  </documentManagement>
</p:properties>
</file>

<file path=customXml/itemProps1.xml><?xml version="1.0" encoding="utf-8"?>
<ds:datastoreItem xmlns:ds="http://schemas.openxmlformats.org/officeDocument/2006/customXml" ds:itemID="{C25D8A0A-531A-4D8C-98DD-0892FCB765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90937E-B62B-41A3-AB9F-5DB666B052F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6bf786d-372a-4208-92b2-b1dd6597113f"/>
    <ds:schemaRef ds:uri="6d65a575-7d0b-4ede-99c7-8463b15b1e3c"/>
    <ds:schemaRef ds:uri="60fffce7-aa07-4a0b-947e-5b391c0ca55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396752-8A7F-456F-AECF-318D776A65A1}">
  <ds:schemaRefs>
    <ds:schemaRef ds:uri="http://schemas.microsoft.com/office/2006/metadata/properties"/>
    <ds:schemaRef ds:uri="http://www.w3.org/2000/xmlns/"/>
    <ds:schemaRef ds:uri="60fffce7-aa07-4a0b-947e-5b391c0ca55c"/>
    <ds:schemaRef ds:uri="http://schemas.microsoft.com/office/infopath/2007/PartnerControls"/>
    <ds:schemaRef ds:uri="6d65a575-7d0b-4ede-99c7-8463b15b1e3c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160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T3Font_0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BUDAEVA Alana</dc:creator>
  <cp:lastModifiedBy>SHESHURINA Alla</cp:lastModifiedBy>
  <cp:revision>6</cp:revision>
  <dcterms:created xsi:type="dcterms:W3CDTF">2025-02-21T11:09:24Z</dcterms:created>
  <dcterms:modified xsi:type="dcterms:W3CDTF">2025-09-29T15:45:01Z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0x010100013B1EC7FB665142AE2CF90F1D31B6A8</vt:lpwstr>
  </property>
</Properties>
</file>